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F979-F23D-40AA-BF53-BCC1D1CA18F2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EF6A-0045-4D6A-A36C-E849740E45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1.6 Parts of cell seen with an electron microscope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other important cell organelles that </a:t>
            </a:r>
            <a:r>
              <a:rPr lang="en-US" u="sng" dirty="0" smtClean="0"/>
              <a:t>can not</a:t>
            </a:r>
            <a:r>
              <a:rPr lang="en-US" dirty="0" smtClean="0"/>
              <a:t> be seen with a compound light microscope?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nt and Animal Cell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64730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</a:t>
            </a:r>
            <a:r>
              <a:rPr lang="en-US" dirty="0" smtClean="0"/>
              <a:t>rganelles are found in both plant and animal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Mitochondria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Power plants (provide cells with energy)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Cellular respiration </a:t>
            </a:r>
          </a:p>
          <a:p>
            <a:pPr marL="514350" indent="-514350">
              <a:buFontTx/>
              <a:buChar char="-"/>
            </a:pPr>
            <a:endParaRPr lang="en-US" dirty="0"/>
          </a:p>
        </p:txBody>
      </p:sp>
      <p:pic>
        <p:nvPicPr>
          <p:cNvPr id="15364" name="Picture 4" descr="http://www.bmb.leeds.ac.uk/illingworth/dance/mit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895600"/>
            <a:ext cx="4655803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</a:t>
            </a:r>
            <a:r>
              <a:rPr lang="en-US" dirty="0" err="1" smtClean="0"/>
              <a:t>Ribosomes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1"/>
            <a:ext cx="8458200" cy="1828800"/>
          </a:xfrm>
        </p:spPr>
        <p:txBody>
          <a:bodyPr/>
          <a:lstStyle/>
          <a:p>
            <a:r>
              <a:rPr lang="en-US" dirty="0" smtClean="0"/>
              <a:t>The nucleus tell them to manufacture proteins </a:t>
            </a:r>
          </a:p>
          <a:p>
            <a:r>
              <a:rPr lang="en-US" dirty="0" smtClean="0"/>
              <a:t>Proteins are needed for cell growth. Repair and reproduction</a:t>
            </a:r>
            <a:endParaRPr lang="en-US" dirty="0"/>
          </a:p>
          <a:p>
            <a:endParaRPr lang="en-US" dirty="0"/>
          </a:p>
        </p:txBody>
      </p:sp>
      <p:pic>
        <p:nvPicPr>
          <p:cNvPr id="14338" name="Picture 2" descr="http://library.thinkquest.org/06aug/01942/plcells/thinkquest/ribosom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657600"/>
            <a:ext cx="4114800" cy="2743201"/>
          </a:xfrm>
          <a:prstGeom prst="rect">
            <a:avLst/>
          </a:prstGeom>
          <a:noFill/>
        </p:spPr>
      </p:pic>
      <p:pic>
        <p:nvPicPr>
          <p:cNvPr id="14340" name="Picture 4" descr="http://users.rcn.com/jkimball.ma.ultranet/BiologyPages/R/riboso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914650"/>
            <a:ext cx="1647825" cy="3943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Endoplasmic reticulum (ER)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37338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Help carry or transport materials</a:t>
            </a:r>
          </a:p>
          <a:p>
            <a:r>
              <a:rPr lang="en-US" dirty="0" smtClean="0"/>
              <a:t>Series of folded membranes</a:t>
            </a:r>
          </a:p>
          <a:p>
            <a:r>
              <a:rPr lang="en-US" dirty="0" smtClean="0"/>
              <a:t>Rough ER= </a:t>
            </a:r>
            <a:r>
              <a:rPr lang="en-US" dirty="0" err="1" smtClean="0"/>
              <a:t>ribosomes</a:t>
            </a:r>
            <a:r>
              <a:rPr lang="en-US" dirty="0" smtClean="0"/>
              <a:t> attach to</a:t>
            </a:r>
          </a:p>
          <a:p>
            <a:r>
              <a:rPr lang="en-US" dirty="0" smtClean="0"/>
              <a:t>Smooth ER = where fats (lipids) are made</a:t>
            </a:r>
            <a:endParaRPr lang="en-US" dirty="0"/>
          </a:p>
        </p:txBody>
      </p:sp>
      <p:pic>
        <p:nvPicPr>
          <p:cNvPr id="4098" name="Picture 2" descr="http://hyperphysics.phy-astr.gsu.edu/hbase/biology/imgbio/endre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981200"/>
            <a:ext cx="5724525" cy="4391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Golgi Apparatus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267199"/>
          </a:xfrm>
        </p:spPr>
        <p:txBody>
          <a:bodyPr>
            <a:normAutofit/>
          </a:bodyPr>
          <a:lstStyle/>
          <a:p>
            <a:r>
              <a:rPr lang="en-US" dirty="0" smtClean="0"/>
              <a:t>Stores proteins and packages </a:t>
            </a:r>
          </a:p>
          <a:p>
            <a:r>
              <a:rPr lang="en-US" dirty="0" smtClean="0"/>
              <a:t>Packages called vesicles</a:t>
            </a:r>
          </a:p>
          <a:p>
            <a:r>
              <a:rPr lang="en-US" dirty="0" smtClean="0"/>
              <a:t>Vesicles take protein to cell membrane</a:t>
            </a:r>
          </a:p>
          <a:p>
            <a:endParaRPr lang="en-US" dirty="0"/>
          </a:p>
        </p:txBody>
      </p:sp>
      <p:pic>
        <p:nvPicPr>
          <p:cNvPr id="3074" name="Picture 2" descr="http://academic.brooklyn.cuny.edu/biology/bio4fv/page/golg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733800"/>
            <a:ext cx="3048000" cy="2987041"/>
          </a:xfrm>
          <a:prstGeom prst="rect">
            <a:avLst/>
          </a:prstGeom>
          <a:noFill/>
        </p:spPr>
      </p:pic>
      <p:pic>
        <p:nvPicPr>
          <p:cNvPr id="3076" name="Picture 4" descr="http://mac122.icu.ac.jp/biobk/lysosom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447800"/>
            <a:ext cx="3322055" cy="2247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</a:t>
            </a:r>
            <a:r>
              <a:rPr lang="en-US" dirty="0" err="1" smtClean="0"/>
              <a:t>Lysosomes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39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Recycling</a:t>
            </a:r>
          </a:p>
          <a:p>
            <a:r>
              <a:rPr lang="en-US" dirty="0" smtClean="0"/>
              <a:t>Patrol and clean the cytoplasm (destroy wastes and harmful substances</a:t>
            </a:r>
          </a:p>
          <a:p>
            <a:endParaRPr lang="en-US" dirty="0"/>
          </a:p>
        </p:txBody>
      </p:sp>
      <p:pic>
        <p:nvPicPr>
          <p:cNvPr id="2050" name="Picture 2" descr="http://library.thinkquest.org/06aug/01942/plcells/thinkquest/lysosom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124200"/>
            <a:ext cx="4114800" cy="2743201"/>
          </a:xfrm>
          <a:prstGeom prst="rect">
            <a:avLst/>
          </a:prstGeom>
          <a:noFill/>
        </p:spPr>
      </p:pic>
      <p:pic>
        <p:nvPicPr>
          <p:cNvPr id="2052" name="Picture 4" descr="http://www.biology4kids.com/files/art/cell_lysosome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429000"/>
            <a:ext cx="1981200" cy="2476500"/>
          </a:xfrm>
          <a:prstGeom prst="rect">
            <a:avLst/>
          </a:prstGeom>
          <a:noFill/>
        </p:spPr>
      </p:pic>
      <p:pic>
        <p:nvPicPr>
          <p:cNvPr id="2054" name="Picture 6" descr="http://www.indigo.com/software/gphpcd/em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2401" y="3581400"/>
            <a:ext cx="2641599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134</Words>
  <Application>Microsoft Office PowerPoint</Application>
  <PresentationFormat>On-screen Show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1.6 Parts of cell seen with an electron microscope</vt:lpstr>
      <vt:lpstr>The Big idea</vt:lpstr>
      <vt:lpstr>Slide 3</vt:lpstr>
      <vt:lpstr>Organelles are found in both plant and animal cells</vt:lpstr>
      <vt:lpstr>2. Ribosomes</vt:lpstr>
      <vt:lpstr>3. Endoplasmic reticulum (ER)</vt:lpstr>
      <vt:lpstr>4. Golgi Apparatus</vt:lpstr>
      <vt:lpstr>5. Lysosomes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15</cp:revision>
  <dcterms:created xsi:type="dcterms:W3CDTF">2010-09-15T19:01:35Z</dcterms:created>
  <dcterms:modified xsi:type="dcterms:W3CDTF">2010-09-15T19:27:42Z</dcterms:modified>
</cp:coreProperties>
</file>