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7" r:id="rId4"/>
    <p:sldId id="258" r:id="rId5"/>
    <p:sldId id="263" r:id="rId6"/>
    <p:sldId id="259" r:id="rId7"/>
    <p:sldId id="264" r:id="rId8"/>
    <p:sldId id="265" r:id="rId9"/>
    <p:sldId id="260" r:id="rId10"/>
    <p:sldId id="266" r:id="rId11"/>
    <p:sldId id="268" r:id="rId12"/>
    <p:sldId id="261" r:id="rId13"/>
    <p:sldId id="269" r:id="rId14"/>
    <p:sldId id="272" r:id="rId15"/>
    <p:sldId id="270" r:id="rId16"/>
    <p:sldId id="271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01FDC0-3EAB-48F3-B210-C8F27DCF06CD}" type="datetimeFigureOut">
              <a:rPr lang="en-US" smtClean="0"/>
              <a:t>12/14/2010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CF5D4-E99F-4311-B7A8-427E7DFEE02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10.3 and 10.4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Getting in Lights Way and </a:t>
            </a:r>
          </a:p>
          <a:p>
            <a:r>
              <a:rPr lang="en-US" dirty="0" smtClean="0"/>
              <a:t>The Visible Spectrum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blog.thestyleriot.com/wp-content/uploads/music-legs-opaque-tights-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457200"/>
            <a:ext cx="5181598" cy="5181600"/>
          </a:xfrm>
          <a:prstGeom prst="rect">
            <a:avLst/>
          </a:prstGeom>
          <a:noFill/>
        </p:spPr>
      </p:pic>
      <p:pic>
        <p:nvPicPr>
          <p:cNvPr id="23556" name="Picture 4" descr="http://t2.gstatic.com/images?q=tbn:ANd9GcQZmKhI8djKEV161Y-j3cxzag2ilqLIb7WXGwloaumjFdx65Ihis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676400"/>
            <a:ext cx="32004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tpub.com/content/neets/14182/img/14182_4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0"/>
            <a:ext cx="2590800" cy="690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Visible Spectrum</a:t>
            </a:r>
            <a:endParaRPr lang="en-US" dirty="0"/>
          </a:p>
        </p:txBody>
      </p:sp>
      <p:pic>
        <p:nvPicPr>
          <p:cNvPr id="2052" name="Picture 4" descr="http://hosting.soonet.ca/eliris/remotesensing/LectureImages/visiblespectrum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4331368" cy="54864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67200" y="2209800"/>
            <a:ext cx="4572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R</a:t>
            </a:r>
          </a:p>
          <a:p>
            <a:endParaRPr lang="en-US" dirty="0" smtClean="0"/>
          </a:p>
          <a:p>
            <a:r>
              <a:rPr lang="en-US" dirty="0" smtClean="0"/>
              <a:t>O</a:t>
            </a:r>
          </a:p>
          <a:p>
            <a:r>
              <a:rPr lang="en-US" dirty="0" smtClean="0"/>
              <a:t>Y</a:t>
            </a:r>
          </a:p>
          <a:p>
            <a:endParaRPr lang="en-US" dirty="0"/>
          </a:p>
          <a:p>
            <a:r>
              <a:rPr lang="en-US" dirty="0" smtClean="0"/>
              <a:t>G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</a:t>
            </a:r>
          </a:p>
          <a:p>
            <a:r>
              <a:rPr lang="en-US" dirty="0" smtClean="0"/>
              <a:t>V</a:t>
            </a:r>
            <a:endParaRPr lang="en-US" dirty="0"/>
          </a:p>
        </p:txBody>
      </p:sp>
      <p:pic>
        <p:nvPicPr>
          <p:cNvPr id="2054" name="Picture 6" descr="Pris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514600"/>
            <a:ext cx="3556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ps.prenhall.com/wps/media/objects/610/625137/Chaisson/CH.00.002/IMAGES/AAAKKHI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7801648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see </a:t>
            </a:r>
            <a:r>
              <a:rPr lang="en-US" dirty="0" err="1" smtClean="0"/>
              <a:t>colour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logodesignworks.com/blog/images/eye-perception-co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632044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graphics8.nytimes.com/images/2007/02/05/science/angier.2.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90600"/>
            <a:ext cx="9267564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see </a:t>
            </a:r>
            <a:r>
              <a:rPr lang="en-US" dirty="0" err="1" smtClean="0"/>
              <a:t>colour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r>
              <a:rPr lang="en-US" dirty="0" smtClean="0"/>
              <a:t>Light strikes an opaque object</a:t>
            </a:r>
          </a:p>
          <a:p>
            <a:r>
              <a:rPr lang="en-US" dirty="0" smtClean="0"/>
              <a:t>Three things can happen:</a:t>
            </a:r>
          </a:p>
          <a:p>
            <a:pPr lvl="1"/>
            <a:r>
              <a:rPr lang="en-US" dirty="0" smtClean="0"/>
              <a:t>All light is absorbed… non reflects back= black</a:t>
            </a:r>
            <a:endParaRPr lang="en-US" dirty="0"/>
          </a:p>
        </p:txBody>
      </p:sp>
      <p:pic>
        <p:nvPicPr>
          <p:cNvPr id="29698" name="Picture 2" descr="http://t1.gstatic.com/images?q=tbn:5A3h0wYQ8t_wEM:http://images2.layoutsparks.com/1/107351/another-black-rose-budding-31000.j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429000"/>
            <a:ext cx="3810000" cy="299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see </a:t>
            </a:r>
            <a:r>
              <a:rPr lang="en-US" dirty="0" err="1" smtClean="0"/>
              <a:t>colour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/>
          <a:lstStyle/>
          <a:p>
            <a:r>
              <a:rPr lang="en-US" dirty="0" smtClean="0"/>
              <a:t>Three things can happen:</a:t>
            </a:r>
          </a:p>
          <a:p>
            <a:pPr lvl="1"/>
            <a:r>
              <a:rPr lang="en-US" dirty="0" smtClean="0"/>
              <a:t>All light is reflected= white</a:t>
            </a:r>
            <a:endParaRPr lang="en-US" dirty="0"/>
          </a:p>
        </p:txBody>
      </p:sp>
      <p:pic>
        <p:nvPicPr>
          <p:cNvPr id="31746" name="Picture 2" descr="http://blondebynature.com/wp-content/uploads/2008/01/white_l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838450"/>
            <a:ext cx="5359400" cy="4019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we see </a:t>
            </a:r>
            <a:r>
              <a:rPr lang="en-US" dirty="0" err="1" smtClean="0"/>
              <a:t>colour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905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Three things can happen:</a:t>
            </a:r>
          </a:p>
          <a:p>
            <a:pPr lvl="1"/>
            <a:r>
              <a:rPr lang="en-US" dirty="0" smtClean="0"/>
              <a:t>Some light is absorbed and only reflects a certain part of the visible spectrum</a:t>
            </a:r>
          </a:p>
          <a:p>
            <a:pPr lvl="1"/>
            <a:r>
              <a:rPr lang="en-US" dirty="0" smtClean="0"/>
              <a:t>If all parts of the visible spectrum are absorbed and only the red part is reflected, we see red </a:t>
            </a:r>
            <a:endParaRPr lang="en-US" dirty="0"/>
          </a:p>
        </p:txBody>
      </p:sp>
      <p:pic>
        <p:nvPicPr>
          <p:cNvPr id="31748" name="Picture 4" descr="http://t0.gstatic.com/images?q=tbn:_cfI1_vlPWPylM:http://btopsites.com/fashion/wp-content/uploads/2010/03/red_shoes.jpg&amp;t=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581400"/>
            <a:ext cx="3886200" cy="291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Transparency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00200"/>
          </a:xfrm>
        </p:spPr>
        <p:txBody>
          <a:bodyPr/>
          <a:lstStyle/>
          <a:p>
            <a:r>
              <a:rPr lang="en-US" dirty="0" smtClean="0"/>
              <a:t>A MEASURE OF HOW MUCH LIGHT CAN PASS THROUGH A MATERIAL</a:t>
            </a:r>
            <a:endParaRPr lang="en-US" dirty="0"/>
          </a:p>
        </p:txBody>
      </p:sp>
      <p:pic>
        <p:nvPicPr>
          <p:cNvPr id="1026" name="Picture 2" descr="http://www.complexplastic.com/balls/acrylic/polishedunpolish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200400"/>
            <a:ext cx="3448050" cy="2390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www.citytourcard.com/cms/upload/partner/berlin/BlueManGro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71600"/>
            <a:ext cx="2857500" cy="2857500"/>
          </a:xfrm>
          <a:prstGeom prst="rect">
            <a:avLst/>
          </a:prstGeom>
          <a:noFill/>
        </p:spPr>
      </p:pic>
      <p:pic>
        <p:nvPicPr>
          <p:cNvPr id="32778" name="Picture 10" descr="http://farm4.static.flickr.com/3056/3080231707_a2788589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343400"/>
            <a:ext cx="3448050" cy="2219326"/>
          </a:xfrm>
          <a:prstGeom prst="rect">
            <a:avLst/>
          </a:prstGeom>
          <a:noFill/>
        </p:spPr>
      </p:pic>
      <p:pic>
        <p:nvPicPr>
          <p:cNvPr id="32780" name="Picture 12" descr="http://forum.xcitefun.net/files/orange_birds_rosing_721120_ga_1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4118043"/>
            <a:ext cx="3962400" cy="2739957"/>
          </a:xfrm>
          <a:prstGeom prst="rect">
            <a:avLst/>
          </a:prstGeom>
          <a:noFill/>
        </p:spPr>
      </p:pic>
      <p:pic>
        <p:nvPicPr>
          <p:cNvPr id="32784" name="Picture 16" descr="http://www.walking-p-bar.com/shopsite/media/graphicp/Indigo-Princes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34100" y="1600200"/>
            <a:ext cx="3009900" cy="2461982"/>
          </a:xfrm>
          <a:prstGeom prst="rect">
            <a:avLst/>
          </a:prstGeom>
          <a:noFill/>
        </p:spPr>
      </p:pic>
      <p:pic>
        <p:nvPicPr>
          <p:cNvPr id="32786" name="Picture 18" descr="http://t1.gstatic.com/images?q=tbn:ervdinrbIov-YM:http://www.laddarboretum.org/images/buttons/leaf%20detail_red%20maple.jpg&amp;t=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1066800"/>
            <a:ext cx="2143125" cy="2143125"/>
          </a:xfrm>
          <a:prstGeom prst="rect">
            <a:avLst/>
          </a:prstGeom>
          <a:noFill/>
        </p:spPr>
      </p:pic>
      <p:pic>
        <p:nvPicPr>
          <p:cNvPr id="32774" name="Picture 6" descr="http://animal-world.com/encyclo/marine/tangs/images/YellowSailfinTangWMTa_Ap8ST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2819400"/>
            <a:ext cx="3448050" cy="22288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colour</a:t>
            </a:r>
            <a:r>
              <a:rPr lang="en-US" dirty="0" smtClean="0"/>
              <a:t> an object reflects totally depends on material it is made of</a:t>
            </a:r>
            <a:endParaRPr lang="en-US" dirty="0"/>
          </a:p>
        </p:txBody>
      </p:sp>
      <p:pic>
        <p:nvPicPr>
          <p:cNvPr id="32788" name="Picture 20" descr="http://farm1.static.flickr.com/31/48365897_6740c5d47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24200" y="4724400"/>
            <a:ext cx="2860360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bcscience.com/bc8/images/0_quiz_toysincup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7114525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Transparent</a:t>
            </a:r>
            <a:endParaRPr lang="en-US" dirty="0"/>
          </a:p>
        </p:txBody>
      </p:sp>
      <p:pic>
        <p:nvPicPr>
          <p:cNvPr id="5122" name="Picture 2" descr="http://www.toxel.com/wp-content/uploads/2008/07/tca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219200"/>
            <a:ext cx="3448050" cy="2581276"/>
          </a:xfrm>
          <a:prstGeom prst="rect">
            <a:avLst/>
          </a:prstGeom>
          <a:noFill/>
        </p:spPr>
      </p:pic>
      <p:pic>
        <p:nvPicPr>
          <p:cNvPr id="5124" name="Picture 4" descr="Transparent Cano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143000"/>
            <a:ext cx="4286250" cy="2647951"/>
          </a:xfrm>
          <a:prstGeom prst="rect">
            <a:avLst/>
          </a:prstGeom>
          <a:noFill/>
        </p:spPr>
      </p:pic>
      <p:sp>
        <p:nvSpPr>
          <p:cNvPr id="5126" name="AutoShape 6" descr="data:image/jpg;base64,/9j/4AAQSkZJRgABAQAAAQABAAD/2wBDAAkGBwgHBgkIBwgKCgkLDRYPDQwMDRsUFRAWIB0iIiAdHx8kKDQsJCYxJx8fLT0tMTU3Ojo6Iys/RD84QzQ5Ojf/2wBDAQoKCg0MDRoPDxo3JR8lNzc3Nzc3Nzc3Nzc3Nzc3Nzc3Nzc3Nzc3Nzc3Nzc3Nzc3Nzc3Nzc3Nzc3Nzc3Nzc3Nzf/wAARCAC5AMkDASIAAhEBAxEB/8QAGwABAAIDAQEAAAAAAAAAAAAAAAQFAgMGAQf/xABJEAABAwIDBAQHCwoGAwAAAAABAAIDBBEFEiEGMUFREyJhcRQygZGhscEHNkJSYnJzorLR8BUjJSYzNWOjs8IkNGR04fFEU8P/xAAZAQEBAQEBAQAAAAAAAAAAAAAAAQIEAwX/xAAgEQEBAAICAgMBAQAAAAAAAAAAAQIRAzEyQQQSIRNR/9oADAMBAAIRAxEAPwD7iiIgIiICIiAi8ul0HqLEvaN7hfksS++5rj5EGxFqu6+9rfLcrwC+hLz6EGwuaBq4DvKx6RvC7u4aLzIR4rWjtKyyuI6zj5NEHhLzuaAOZK1ueAbOl8jB+CtvRNJuRfv1XoFtBuQc3tpUmHZ+r6NszXuYCH5iCLObu1vxV7FNakjlkc1rcgcXONuHFUO3zb4DU/Qv9bT7FMxgZ9lJhzpR6gie23CcSlrcQxOmkawNpJxGwtvcgi+varZc1sz+/Nof92z7C6VCCIiKIiICIiAiIgIiICIiDQ2YuqpIN2VjTfne/wBy9kLWlgdd2Y21Om4n2LQNMVd2xj2pibiyEOG8Fx+qUEsNtu07gmXtJ717zXqDwDuReogIiICIiDmtvf3DUfQyepTK/XZV5t/4jT9UKJt4L4BU/RSfYKmVPW2VeedED9RE9oWzf7/2h7Z4T/LXSrmdmvfBtB8+nP8ALXTIY9CIiKIiICIiAiIgIiICIiCCTbFrc4h7UxUXp7fO+yV44fpcfRD2rVtDWwYfhzqurcWwx3Lrak9U2A7SdE3oWMj2RtLpHBrRqXONgFU1G1OBUxIlxWmuN4a/MfQvlWNbQVmP1HSYi8x0pN4qZjuq0cz8Y9pWujmpgWhjG66XOl1zZ8+uo98eHfb6gzbXZ9zreH2vxdG4D1KVHtPgchaG4rS3J0Gey+es8He3I5je229bIMMoXytJYB2LE+TfcW8Mjv5NpcGjc9rsRp8zBcgOv5uayodocJrnZaavhL/iOOV3mNlx3gtMxuaOFjR3BaKmgpJ29eMXPYk+Vd/sT+UfTAee9er5HHieMbPEGhq3Ppgb9FKMzfNw8hXWbMbbwYxMykrIfBqtw6tnXY/u5HsXRhy45MZcWWKdtyL7P1QH/pm/puUk9bZK/OgH2Fo2062AVXZDN/Set0HW2PZfjh//AM16PL2h7Nn9YsfH+2P8pdMuX2c98+PfMpf6S6hCdCIiKIiICIiAiIgIiICIiCBIf0u36Iety5L3VZj+TqOmBaGOkdI4H5I09LvQutkH6XYf4I9blynuj0pk6KUHQwuYB23BPrWOS6xb4/J8rhe/O0a6m4eRb0qzpvzrWGPxjcm5vda6Wnb0ckk0hL2tywsuRc81LidljALtHbxy0+5cGVduLZE6VtnA2jsWm40uDu3qUK45G5Cbg3Kjuc50tjGI2WGVhBOh3n1qG9wjleIrlrrlrr+zyrEm1q5jxB7nhmYuJG4akd62vqJC/I67XgE35W4kaqmzBr2mCZ8rmsu97Ghoae/kF4J5YTG6MlwLrg3Li2/Ht0upcRbuLnNdFKM3V0cDca8uxQ5qYM6OSN5bI0Bwc3ffeLdyl4YGyPLgAGt1DiNSLa+RZmBsMTWz1Y0ZdrnsANr8e0JLZ0uP+V2mM1fh+x/hJ8aSmlLgODuhkv6bqdRa7HxH/Qf2KnlpX0mw7YpHEkwzPAItYOikIHpVthRzbGU550H9i+pjbZLXzb+Z1E2eP60Y2P4VKf5a6hcrs776sXvxpqU/UXVLSQRERRERAREQEREBERAREQQZP3qw/wAP71TbddG3D4C8Ev6UhpHAZTf2K5lNsVi+j+9UHugj/A0zr6B7rjsy/jzrz5fFrDyfOgTdwbZjB8GwA8iykGZuoyt3gDgALfjvWMTes9pYbDeCNwXkgIlYATZwyix1touHKO6IznOaekIzdYho3Hy+lZzs6WNpYSxwbpku03JF83k9gUerldIWhrxkBsCefO/LsQuDYrXAv4zgNT7fxdTRtmxwhaSwuewHxwfFA03KdRMZUxySRvc8tdYjMSG/gFQGtlggYHFhZL1gQ6+vI+hSsJmDKzo2yAh1g7KNCedvKpYOg6GKjp2RzOGR7cpDnCzr8B3q92QwimDY3ui6WSx6Qu6zBpbKOG6yqaOmbVskNcyN4jkIaGuNy3hccF22zUjThzYmn9ictr7hvCvBJnnqvPmusfxhtSP0TKDuLJP6T1qwE59iaTtoP7VI2mF8MeOYeP5b1G2b12Joe2hH2V9Nxe0TZ7TazEh/oqX7K6xcngGm1tcOeH0x9Fl1iEEREUREQEREBERAREQEREEGf95wkbywj1rk/dMqZYmUcUTbh7JXE8rZR7V1VU7LidKOYK5H3Sg502HtyEtMctzfS926LHJ4t8fk4eGSRpzTANaWjUa6f9Ba5KsucLRjMb5XNFtb7j+OKkOj6OLW/wB/47VDIMYc0izdPI7t8i49Oxpc7p8tmu8YDraEm2/0FZPcXwRjQFnUaLbwb3K2Obe5jA1toNLEf9lazdlmzNfY73X3fi6fVNtOYCQEZumdfMcpDRfQfjtU7CI3Mk6VnMEttz/HoUVkDC8uLo8tzpuvyV1hrBAQS4Zmut1j4vNTPGaWJMlXJS7Q0Qc1wiqI3RnkTwK7rZlzo62ZhtlfED5QfuK+f7RVTG+Bvylro5cw0tcbr+ldfgVY04rSPBuJA5g7yL+xZwmsscmM5bjY6PaEXw+x+UPqOUTZbrbE4ffjRD7Kl7Qf5EW+P/a5Q9j+tsThvbRgehfScXtCwE/rdUngcLpj6SuuXIYD77pBzwinP1iuvQgiIiiIiAiIgIiICIiAvLrVU1MVLE6WZ4Y0cTxPLvXL4jtRVOcY8OgYwX/ay6nyDh+NEF3XEDFKQk8D6x965v3So39Bh04F2Nlew35ubcfZKiDFsSFQyaaYzlvB1mAag6Wb2LZiGNSYhRPpK2jfJG/4pYSDfQjdqFnKbhjdXblosszchAPKy0VdM8PzZcwOpHKylVLHxZmwQSFl7tztLSPNotArJmi08ILdxJcAuS8WU6df9MUcwOY24cGFm7mOxaJoi67X9hJU81jJ3C0TwDwaM3qusXS0zGOExLXHcToT26rP1ynpqZSqyOkzBjR4x362AVtHaOnAe4OB03b1phe17/zWR47ArCcNysD2ixG8niplbWppX41IZoWCNlnN4EA3Nwr7ZmUjFMNZNZpEgGXcQbELnq9rXOa7QZSHEuF7W1v27lebIvdXY5Qyn83meZAA2/AnycVcZ0mXjX0XG/8AKN+kHqKr9hveThf+2+9TdoHZcOLuLXA+tQ9hPeZhY4+Dj2rvcHtAwD32jtwaA/WK7Bcbs/76IDxOCw/aK7JCCIiKIiICIiAiIgLXNI2Jhe/cAsyq/EHdI/J8FvrQU1e6WtlLpr2B6reDQoFRB0TQbaHjZXoiCOpmPaWuF2neEHMlg5LzohyVhV0EtP1mjPFxcOHeobhp3jeiFNRvqJRHHx333Ac1bQYTRgBr2vlcfhG4F/ItOCPjfFK1z2tmebC5A0twVoKiCM5nyNLm77HQDt4DzornK6jwyHGRQT0UUgmAdES0Eg28XXzqFNhtJqIo+jH8J7mfZICxxiUYnigmj1ijBDDbxzzHZpZSY2lrGjs3JqLtVS4RCXZmvkDuBIY71tv6VodhkjfFqGH50RH2XD1K9cAVg5gU+sqbqhOHyn9oynlA4XIuPMfWrLBK38jy9JFhwDgMoLJWkAdgIGvapBYL6BeGLS+4KfSdrcsk3Etq/CqF8ElJUMc4i35sH1Fe7K7QHDtn6Kjmo3kxRAXD7HzFRI6CWfxGm3MqQzC8gsNO5aZ0YXiUVFi1PWVDHtjjw9lKbWuXNJNwOS6al2pwmpeWMnc1w+PG4Dz2sqOjwISNdUVchZC3ifhLbIYo/wA3TRtiYODRqe0lFdVT1dPVNLqeaOQDfkcDbv5LeuHD3MkEjHFj26hw3j8cl0+EYh4bCQ+3TMAzW3HtCCxRBqiAiIgIiIPCqjE3+DNdKxr5HX8QW18quCqmrpeuTa90FVFtBRaCo6SnJ4StOnlF1ZUlZS1Tb01RHKeTHA+rVQpqFkt87QT8oKtqcCp5HZhEA7mzQoOrbbcQB2f8KNPhVLU3zR5HH4TNFzLabE6PSkxCdoG5kpzj611vZjmNUulTSQVTRxZdh9oQS6zZfpmFoeyRt7jN1SPLqqyTZeoYbOimlYNQ3pAW+Yb1awbY0YIFZBU0ruOZmcecfcrijxjD623gtZDIT8EPAd5jqg5RuH1ERs6mnFtdYysjTTHdBLf6MruAdF6g4UUVU/xKaZ3cw+1bo8Fr5degLB8sgLtEQcvBs1KbGadg5hgJKsIcFp4bFrM55u1VwiCudR/JRlE0uu8ANG9WKr8YqfB6fK3R7zYHkOKIqsVrOnlyR6Qs0bbce1VrisnFanFBi46qThNQaauifezScru4/wDKhucsQ6xJRX0EItdM/pKeOT4zAfOFsQEREBERAWEjA8WKzRBDfDqtTqe/BWBA5LzKEFU+nPIrQ+mb8Qju3q8LW8gsXQsdwQc5LQtcD1Wn5wVbVYFTS6vgafmrsH0zLblpdSA+Log42Oir6I/4DEqiIDcwvJb5jcKTHjm0FHpLHTVTebm5T5x9y6OSkv4zb9nBRX0LLmzcp7EEKDbWEHLX0FTAfjMAkb7D6FbUe0eD1hDYa+EPPwJDkd5iq6bC83xXfOaq2pwGCS4fAB5LoO4a5rhdpBHMG6XC+ctwaeldegrKiA77MkI9Cm0eJbRUsjWySx1MY0Ilj1t3iyDuly+M1AlrngEWZ1B5N/pWuPaqsbmZUYPLmG50UocD57W9KpHTYnVOJZCIrm/WGc/d6EE17rb/ADqHNWwMJAku/k0Zj6FnFg8sxvVTvf8AJJuPMrGmwmGIdWMd5CClbLPO60NOQObjb0BdPgdNAMpmp2F9tS8XRlOxg+5TaNnXFgAgt2ABoAAA4AL1BuRAREQEREBERAREQEREBeWvvXqIPLaLExtO8LNEGt0LDwWHgzea3ogjupI3DVrT3hYGgh3gEHsUtEEE4e2+hbbtasfycw+ML92isEQV5oQNzVgaU9tlZryyCs8FspVLDl1PBSco5L1AREQEREBERAREQEREBERAREQEREBERAREQEREBERAREQEREBERB//2Q=="/>
          <p:cNvSpPr>
            <a:spLocks noChangeAspect="1" noChangeArrowheads="1"/>
          </p:cNvSpPr>
          <p:nvPr/>
        </p:nvSpPr>
        <p:spPr bwMode="auto">
          <a:xfrm>
            <a:off x="155575" y="-776288"/>
            <a:ext cx="1752600" cy="1619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AutoShape 8" descr="data:image/jpg;base64,/9j/4AAQSkZJRgABAQAAAQABAAD/2wBDAAkGBwgHBgkIBwgKCgkLDRYPDQwMDRsUFRAWIB0iIiAdHx8kKDQsJCYxJx8fLT0tMTU3Ojo6Iys/RD84QzQ5Ojf/2wBDAQoKCg0MDRoPDxo3JR8lNzc3Nzc3Nzc3Nzc3Nzc3Nzc3Nzc3Nzc3Nzc3Nzc3Nzc3Nzc3Nzc3Nzc3Nzc3Nzc3Nzf/wAARCAC5AMkDASIAAhEBAxEB/8QAGwABAAIDAQEAAAAAAAAAAAAAAAQFAgMGAQf/xABJEAABAwIDBAQHCwoGAwAAAAABAAIDBBEFEiEGMUFREyJhcRQygZGhscEHNkJSYnJzorLR8BUjJSYzNWOjs8IkNGR04fFEU8P/xAAZAQEBAQEBAQAAAAAAAAAAAAAAAQIEAwX/xAAgEQEBAAICAgMBAQAAAAAAAAAAAQIRAzEyQQQSIRNR/9oADAMBAAIRAxEAPwD7iiIgIiICIiAi8ul0HqLEvaN7hfksS++5rj5EGxFqu6+9rfLcrwC+hLz6EGwuaBq4DvKx6RvC7u4aLzIR4rWjtKyyuI6zj5NEHhLzuaAOZK1ueAbOl8jB+CtvRNJuRfv1XoFtBuQc3tpUmHZ+r6NszXuYCH5iCLObu1vxV7FNakjlkc1rcgcXONuHFUO3zb4DU/Qv9bT7FMxgZ9lJhzpR6gie23CcSlrcQxOmkawNpJxGwtvcgi+varZc1sz+/Nof92z7C6VCCIiKIiICIiAiIgIiICIiDQ2YuqpIN2VjTfne/wBy9kLWlgdd2Y21Om4n2LQNMVd2xj2pibiyEOG8Fx+qUEsNtu07gmXtJ717zXqDwDuReogIiICIiDmtvf3DUfQyepTK/XZV5t/4jT9UKJt4L4BU/RSfYKmVPW2VeedED9RE9oWzf7/2h7Z4T/LXSrmdmvfBtB8+nP8ALXTIY9CIiKIiICIiAiIgIiICIiCCTbFrc4h7UxUXp7fO+yV44fpcfRD2rVtDWwYfhzqurcWwx3Lrak9U2A7SdE3oWMj2RtLpHBrRqXONgFU1G1OBUxIlxWmuN4a/MfQvlWNbQVmP1HSYi8x0pN4qZjuq0cz8Y9pWujmpgWhjG66XOl1zZ8+uo98eHfb6gzbXZ9zreH2vxdG4D1KVHtPgchaG4rS3J0Gey+es8He3I5je229bIMMoXytJYB2LE+TfcW8Mjv5NpcGjc9rsRp8zBcgOv5uayodocJrnZaavhL/iOOV3mNlx3gtMxuaOFjR3BaKmgpJ29eMXPYk+Vd/sT+UfTAee9er5HHieMbPEGhq3Ppgb9FKMzfNw8hXWbMbbwYxMykrIfBqtw6tnXY/u5HsXRhy45MZcWWKdtyL7P1QH/pm/puUk9bZK/OgH2Fo2062AVXZDN/Set0HW2PZfjh//AM16PL2h7Nn9YsfH+2P8pdMuX2c98+PfMpf6S6hCdCIiKIiICIiAiIgIiICIiCBIf0u36Iety5L3VZj+TqOmBaGOkdI4H5I09LvQutkH6XYf4I9blynuj0pk6KUHQwuYB23BPrWOS6xb4/J8rhe/O0a6m4eRb0qzpvzrWGPxjcm5vda6Wnb0ckk0hL2tywsuRc81LidljALtHbxy0+5cGVduLZE6VtnA2jsWm40uDu3qUK45G5Cbg3Kjuc50tjGI2WGVhBOh3n1qG9wjleIrlrrlrr+zyrEm1q5jxB7nhmYuJG4akd62vqJC/I67XgE35W4kaqmzBr2mCZ8rmsu97Ghoae/kF4J5YTG6MlwLrg3Li2/Ht0upcRbuLnNdFKM3V0cDca8uxQ5qYM6OSN5bI0Bwc3ffeLdyl4YGyPLgAGt1DiNSLa+RZmBsMTWz1Y0ZdrnsANr8e0JLZ0uP+V2mM1fh+x/hJ8aSmlLgODuhkv6bqdRa7HxH/Qf2KnlpX0mw7YpHEkwzPAItYOikIHpVthRzbGU550H9i+pjbZLXzb+Z1E2eP60Y2P4VKf5a6hcrs776sXvxpqU/UXVLSQRERRERAREQEREBERAREQQZP3qw/wAP71TbddG3D4C8Ev6UhpHAZTf2K5lNsVi+j+9UHugj/A0zr6B7rjsy/jzrz5fFrDyfOgTdwbZjB8GwA8iykGZuoyt3gDgALfjvWMTes9pYbDeCNwXkgIlYATZwyix1touHKO6IznOaekIzdYho3Hy+lZzs6WNpYSxwbpku03JF83k9gUerldIWhrxkBsCefO/LsQuDYrXAv4zgNT7fxdTRtmxwhaSwuewHxwfFA03KdRMZUxySRvc8tdYjMSG/gFQGtlggYHFhZL1gQ6+vI+hSsJmDKzo2yAh1g7KNCedvKpYOg6GKjp2RzOGR7cpDnCzr8B3q92QwimDY3ui6WSx6Qu6zBpbKOG6yqaOmbVskNcyN4jkIaGuNy3hccF22zUjThzYmn9ictr7hvCvBJnnqvPmusfxhtSP0TKDuLJP6T1qwE59iaTtoP7VI2mF8MeOYeP5b1G2b12Joe2hH2V9Nxe0TZ7TazEh/oqX7K6xcngGm1tcOeH0x9Fl1iEEREUREQEREBERAREQEREEGf95wkbywj1rk/dMqZYmUcUTbh7JXE8rZR7V1VU7LidKOYK5H3Sg502HtyEtMctzfS926LHJ4t8fk4eGSRpzTANaWjUa6f9Ba5KsucLRjMb5XNFtb7j+OKkOj6OLW/wB/47VDIMYc0izdPI7t8i49Oxpc7p8tmu8YDraEm2/0FZPcXwRjQFnUaLbwb3K2Obe5jA1toNLEf9lazdlmzNfY73X3fi6fVNtOYCQEZumdfMcpDRfQfjtU7CI3Mk6VnMEttz/HoUVkDC8uLo8tzpuvyV1hrBAQS4Zmut1j4vNTPGaWJMlXJS7Q0Qc1wiqI3RnkTwK7rZlzo62ZhtlfED5QfuK+f7RVTG+Bvylro5cw0tcbr+ldfgVY04rSPBuJA5g7yL+xZwmsscmM5bjY6PaEXw+x+UPqOUTZbrbE4ffjRD7Kl7Qf5EW+P/a5Q9j+tsThvbRgehfScXtCwE/rdUngcLpj6SuuXIYD77pBzwinP1iuvQgiIiiIiAiIgIiICIiAvLrVU1MVLE6WZ4Y0cTxPLvXL4jtRVOcY8OgYwX/ay6nyDh+NEF3XEDFKQk8D6x965v3So39Bh04F2Nlew35ubcfZKiDFsSFQyaaYzlvB1mAag6Wb2LZiGNSYhRPpK2jfJG/4pYSDfQjdqFnKbhjdXblosszchAPKy0VdM8PzZcwOpHKylVLHxZmwQSFl7tztLSPNotArJmi08ILdxJcAuS8WU6df9MUcwOY24cGFm7mOxaJoi67X9hJU81jJ3C0TwDwaM3qusXS0zGOExLXHcToT26rP1ynpqZSqyOkzBjR4x362AVtHaOnAe4OB03b1phe17/zWR47ArCcNysD2ixG8niplbWppX41IZoWCNlnN4EA3Nwr7ZmUjFMNZNZpEgGXcQbELnq9rXOa7QZSHEuF7W1v27lebIvdXY5Qyn83meZAA2/AnycVcZ0mXjX0XG/8AKN+kHqKr9hveThf+2+9TdoHZcOLuLXA+tQ9hPeZhY4+Dj2rvcHtAwD32jtwaA/WK7Bcbs/76IDxOCw/aK7JCCIiKIiICIiAiIgLXNI2Jhe/cAsyq/EHdI/J8FvrQU1e6WtlLpr2B6reDQoFRB0TQbaHjZXoiCOpmPaWuF2neEHMlg5LzohyVhV0EtP1mjPFxcOHeobhp3jeiFNRvqJRHHx333Ac1bQYTRgBr2vlcfhG4F/ItOCPjfFK1z2tmebC5A0twVoKiCM5nyNLm77HQDt4DzornK6jwyHGRQT0UUgmAdES0Eg28XXzqFNhtJqIo+jH8J7mfZICxxiUYnigmj1ijBDDbxzzHZpZSY2lrGjs3JqLtVS4RCXZmvkDuBIY71tv6VodhkjfFqGH50RH2XD1K9cAVg5gU+sqbqhOHyn9oynlA4XIuPMfWrLBK38jy9JFhwDgMoLJWkAdgIGvapBYL6BeGLS+4KfSdrcsk3Etq/CqF8ElJUMc4i35sH1Fe7K7QHDtn6Kjmo3kxRAXD7HzFRI6CWfxGm3MqQzC8gsNO5aZ0YXiUVFi1PWVDHtjjw9lKbWuXNJNwOS6al2pwmpeWMnc1w+PG4Dz2sqOjwISNdUVchZC3ifhLbIYo/wA3TRtiYODRqe0lFdVT1dPVNLqeaOQDfkcDbv5LeuHD3MkEjHFj26hw3j8cl0+EYh4bCQ+3TMAzW3HtCCxRBqiAiIgIiIPCqjE3+DNdKxr5HX8QW18quCqmrpeuTa90FVFtBRaCo6SnJ4StOnlF1ZUlZS1Tb01RHKeTHA+rVQpqFkt87QT8oKtqcCp5HZhEA7mzQoOrbbcQB2f8KNPhVLU3zR5HH4TNFzLabE6PSkxCdoG5kpzj611vZjmNUulTSQVTRxZdh9oQS6zZfpmFoeyRt7jN1SPLqqyTZeoYbOimlYNQ3pAW+Yb1awbY0YIFZBU0ruOZmcecfcrijxjD623gtZDIT8EPAd5jqg5RuH1ERs6mnFtdYysjTTHdBLf6MruAdF6g4UUVU/xKaZ3cw+1bo8Fr5degLB8sgLtEQcvBs1KbGadg5hgJKsIcFp4bFrM55u1VwiCudR/JRlE0uu8ANG9WKr8YqfB6fK3R7zYHkOKIqsVrOnlyR6Qs0bbce1VrisnFanFBi46qThNQaauifezScru4/wDKhucsQ6xJRX0EItdM/pKeOT4zAfOFsQEREBERAWEjA8WKzRBDfDqtTqe/BWBA5LzKEFU+nPIrQ+mb8Qju3q8LW8gsXQsdwQc5LQtcD1Wn5wVbVYFTS6vgafmrsH0zLblpdSA+Log42Oir6I/4DEqiIDcwvJb5jcKTHjm0FHpLHTVTebm5T5x9y6OSkv4zb9nBRX0LLmzcp7EEKDbWEHLX0FTAfjMAkb7D6FbUe0eD1hDYa+EPPwJDkd5iq6bC83xXfOaq2pwGCS4fAB5LoO4a5rhdpBHMG6XC+ctwaeldegrKiA77MkI9Cm0eJbRUsjWySx1MY0Ilj1t3iyDuly+M1AlrngEWZ1B5N/pWuPaqsbmZUYPLmG50UocD57W9KpHTYnVOJZCIrm/WGc/d6EE17rb/ADqHNWwMJAku/k0Zj6FnFg8sxvVTvf8AJJuPMrGmwmGIdWMd5CClbLPO60NOQObjb0BdPgdNAMpmp2F9tS8XRlOxg+5TaNnXFgAgt2ABoAAA4AL1BuRAREQEREBERAREQEREBeWvvXqIPLaLExtO8LNEGt0LDwWHgzea3ogjupI3DVrT3hYGgh3gEHsUtEEE4e2+hbbtasfycw+ML92isEQV5oQNzVgaU9tlZryyCs8FspVLDl1PBSco5L1AREQEREBERAREQEREBERAREQEREBERAREQEREBERAREQEREBERB//2Q=="/>
          <p:cNvSpPr>
            <a:spLocks noChangeAspect="1" noChangeArrowheads="1"/>
          </p:cNvSpPr>
          <p:nvPr/>
        </p:nvSpPr>
        <p:spPr bwMode="auto">
          <a:xfrm>
            <a:off x="155575" y="-776288"/>
            <a:ext cx="1752600" cy="1619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0" name="Picture 10" descr="http://gizmodo.com/images/2006/05/transparent_toast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975451"/>
            <a:ext cx="3124200" cy="28825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winecare.co.uk/acatalog/acc_bucket_gl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685800"/>
            <a:ext cx="3361530" cy="4191000"/>
          </a:xfrm>
          <a:prstGeom prst="rect">
            <a:avLst/>
          </a:prstGeom>
          <a:noFill/>
        </p:spPr>
      </p:pic>
      <p:pic>
        <p:nvPicPr>
          <p:cNvPr id="20484" name="Picture 4" descr="http://www.archadia.nl/wp-content/uploads/2010/07/laster-cop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133600"/>
            <a:ext cx="5415339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Translucent</a:t>
            </a:r>
            <a:endParaRPr lang="en-US" dirty="0"/>
          </a:p>
        </p:txBody>
      </p:sp>
      <p:pic>
        <p:nvPicPr>
          <p:cNvPr id="4098" name="Picture 2" descr="http://www.designbuild-network.com/projects/litracon/images/2-translucent-effe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24000"/>
            <a:ext cx="3448050" cy="2800351"/>
          </a:xfrm>
          <a:prstGeom prst="rect">
            <a:avLst/>
          </a:prstGeom>
          <a:noFill/>
        </p:spPr>
      </p:pic>
      <p:pic>
        <p:nvPicPr>
          <p:cNvPr id="4100" name="Picture 4" descr="http://scienceblogs.com/deepseanews/translucent-hydromedusae-arndt-1151409-s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219200"/>
            <a:ext cx="4478646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pinktentacle.com/images/translucent_fro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685800"/>
            <a:ext cx="6934200" cy="4884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3.bp.blogspot.com/_nqnZJRUl4zU/SztSYADtb2I/AAAAAAAABbA/C4fnMebQrZ8/s400/The+see-through+goldfish+Japanese+scientists+develop+fish+whose+hearts+and+brains+are+visible+thanks+to+translucent+skin++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609600"/>
            <a:ext cx="7391400" cy="50841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opaque</a:t>
            </a:r>
            <a:endParaRPr lang="en-US" dirty="0"/>
          </a:p>
        </p:txBody>
      </p:sp>
      <p:pic>
        <p:nvPicPr>
          <p:cNvPr id="3074" name="Picture 2" descr="http://www.theoillampstore.com/assets/images/opaque%20white%20glob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676400"/>
            <a:ext cx="2857500" cy="2676525"/>
          </a:xfrm>
          <a:prstGeom prst="rect">
            <a:avLst/>
          </a:prstGeom>
          <a:noFill/>
        </p:spPr>
      </p:pic>
      <p:pic>
        <p:nvPicPr>
          <p:cNvPr id="3076" name="Picture 4" descr="http://www.christmaslightsetc.com/images/productdetail/C9Opaqu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1600200"/>
            <a:ext cx="25527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134</Words>
  <Application>Microsoft Office PowerPoint</Application>
  <PresentationFormat>On-screen Show (4:3)</PresentationFormat>
  <Paragraphs>37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10.3 and 10.4 </vt:lpstr>
      <vt:lpstr>Transparency</vt:lpstr>
      <vt:lpstr>Slide 3</vt:lpstr>
      <vt:lpstr>Transparent</vt:lpstr>
      <vt:lpstr>Slide 5</vt:lpstr>
      <vt:lpstr>Translucent</vt:lpstr>
      <vt:lpstr>Slide 7</vt:lpstr>
      <vt:lpstr>Slide 8</vt:lpstr>
      <vt:lpstr>opaque</vt:lpstr>
      <vt:lpstr>Slide 10</vt:lpstr>
      <vt:lpstr>Slide 11</vt:lpstr>
      <vt:lpstr>Visible Spectrum</vt:lpstr>
      <vt:lpstr>Slide 13</vt:lpstr>
      <vt:lpstr>Why we see colour</vt:lpstr>
      <vt:lpstr>Slide 15</vt:lpstr>
      <vt:lpstr>Slide 16</vt:lpstr>
      <vt:lpstr>Why we see colour</vt:lpstr>
      <vt:lpstr>Why we see colour</vt:lpstr>
      <vt:lpstr>Why we see colour</vt:lpstr>
      <vt:lpstr>The colour an object reflects totally depends on material it is made of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10.3 and 10.4 </dc:title>
  <dc:creator>cmullin</dc:creator>
  <cp:lastModifiedBy>cmullin</cp:lastModifiedBy>
  <cp:revision>15</cp:revision>
  <dcterms:created xsi:type="dcterms:W3CDTF">2010-12-14T17:25:48Z</dcterms:created>
  <dcterms:modified xsi:type="dcterms:W3CDTF">2010-12-14T20:49:36Z</dcterms:modified>
</cp:coreProperties>
</file>