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8" r:id="rId12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1" autoAdjust="0"/>
    <p:restoredTop sz="94660"/>
  </p:normalViewPr>
  <p:slideViewPr>
    <p:cSldViewPr>
      <p:cViewPr varScale="1">
        <p:scale>
          <a:sx n="86" d="100"/>
          <a:sy n="86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08FB6B-3627-4523-A382-834C3B7074C5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86800-347E-4B9B-B5EF-721A2EB11B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1713F-41D7-4E49-811C-1D9891D2FD37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81C0A0-582F-4F26-9975-26B77BB101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6F979-F23D-40AA-BF53-BCC1D1CA18F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416F979-F23D-40AA-BF53-BCC1D1CA18F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416F979-F23D-40AA-BF53-BCC1D1CA18F2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F23EF6A-0045-4D6A-A36C-E849740E45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U_8juD3YzQ&amp;feature=related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289175"/>
          </a:xfrm>
        </p:spPr>
        <p:txBody>
          <a:bodyPr>
            <a:normAutofit/>
          </a:bodyPr>
          <a:lstStyle/>
          <a:p>
            <a:r>
              <a:rPr lang="en-US" dirty="0" smtClean="0"/>
              <a:t>3.1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Respiratory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/>
          <a:lstStyle/>
          <a:p>
            <a:r>
              <a:rPr lang="en-US" dirty="0" smtClean="0"/>
              <a:t>Text pages </a:t>
            </a:r>
            <a:r>
              <a:rPr lang="en-US" dirty="0" smtClean="0"/>
              <a:t>65</a:t>
            </a:r>
            <a:r>
              <a:rPr lang="en-US" dirty="0" smtClean="0"/>
              <a:t>-67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besthealth.com/besthealth/bodyguide/reftext/images/Alveoli_Capillari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43500" cy="4114801"/>
          </a:xfrm>
          <a:prstGeom prst="rect">
            <a:avLst/>
          </a:prstGeom>
          <a:noFill/>
        </p:spPr>
      </p:pic>
      <p:pic>
        <p:nvPicPr>
          <p:cNvPr id="24580" name="Picture 4" descr="http://www.besthealth.com/besthealth/bodyguide/reftext/images/Cap_Alveoli_O2_CO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505199"/>
            <a:ext cx="4191000" cy="3352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3886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Respiratory </a:t>
            </a:r>
            <a:r>
              <a:rPr lang="en-US" dirty="0" smtClean="0"/>
              <a:t>system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Video: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www.youtube.com/watch?v=sU_8juD3YzQ&amp;feature=related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The Big ideas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001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Animals have two main types of systems: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Obtain and use nutrients and remove waste</a:t>
            </a:r>
          </a:p>
          <a:p>
            <a:pPr marL="971550" lvl="1" indent="-514350">
              <a:buAutoNum type="arabicPeriod"/>
            </a:pPr>
            <a:r>
              <a:rPr lang="en-US" dirty="0" smtClean="0"/>
              <a:t>Control the functions of the body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971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Vocabulary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Words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3400" y="3962400"/>
            <a:ext cx="8229600" cy="2895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Diaphragm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Breathing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Trachea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Epiglottis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Respiration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path of air to our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12954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Nasal cavity or mouth</a:t>
            </a:r>
            <a:r>
              <a:rPr lang="en-US" dirty="0" smtClean="0">
                <a:sym typeface="Wingdings" pitchFamily="2" charset="2"/>
              </a:rPr>
              <a:t> epiglottis pharynx and larynx trachea bronchi  bronchioles  alveoli</a:t>
            </a:r>
            <a:endParaRPr lang="en-US" dirty="0"/>
          </a:p>
        </p:txBody>
      </p:sp>
      <p:pic>
        <p:nvPicPr>
          <p:cNvPr id="14338" name="Picture 2" descr="http://www.teachpe.com/images/respiratory_syst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24200"/>
            <a:ext cx="3028950" cy="3524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kvhs.nbed.nb.ca/gallant/biology/mammalian_respiratory_syst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86" y="228600"/>
            <a:ext cx="9135414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Breathing = The movement of air in and out of lungs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Diaphragm and the muscles between the ribs contract (tighten up) = inhale (breath in)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Diaphragm </a:t>
            </a:r>
            <a:r>
              <a:rPr lang="en-US" dirty="0" smtClean="0"/>
              <a:t>and the muscles between the ribs </a:t>
            </a:r>
            <a:r>
              <a:rPr lang="en-US" dirty="0" smtClean="0"/>
              <a:t>relax (loosen </a:t>
            </a:r>
            <a:r>
              <a:rPr lang="en-US" dirty="0" smtClean="0"/>
              <a:t>up) = </a:t>
            </a:r>
            <a:r>
              <a:rPr lang="en-US" dirty="0" smtClean="0"/>
              <a:t>exhale </a:t>
            </a:r>
            <a:r>
              <a:rPr lang="en-US" dirty="0" smtClean="0"/>
              <a:t>(</a:t>
            </a:r>
            <a:r>
              <a:rPr lang="en-US" dirty="0" smtClean="0"/>
              <a:t>breath out)</a:t>
            </a:r>
          </a:p>
          <a:p>
            <a:endParaRPr lang="en-US" dirty="0" smtClean="0"/>
          </a:p>
          <a:p>
            <a:r>
              <a:rPr lang="en-US" dirty="0" smtClean="0"/>
              <a:t>See text page 66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hidefweb.com/files/img/blog/breath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09600"/>
            <a:ext cx="7005087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Respiration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75191"/>
            <a:ext cx="9144000" cy="5082809"/>
          </a:xfrm>
        </p:spPr>
        <p:txBody>
          <a:bodyPr/>
          <a:lstStyle/>
          <a:p>
            <a:r>
              <a:rPr lang="en-US" dirty="0" smtClean="0"/>
              <a:t>Respiration = Oxygen (O</a:t>
            </a:r>
            <a:r>
              <a:rPr lang="en-US" baseline="-25000" dirty="0" smtClean="0"/>
              <a:t>2</a:t>
            </a:r>
            <a:r>
              <a:rPr lang="en-US" dirty="0" smtClean="0"/>
              <a:t>) in and carbon dioxide (CO</a:t>
            </a:r>
            <a:r>
              <a:rPr lang="en-US" baseline="-25000" dirty="0" smtClean="0"/>
              <a:t>2</a:t>
            </a:r>
            <a:r>
              <a:rPr lang="en-US" dirty="0" smtClean="0"/>
              <a:t>)out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Depends on diffusion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/>
              <a:t>diffused through cell membranes in the alveoli into the blood stream and the CO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 smtClean="0"/>
              <a:t>diffuses out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fds.oup.com/www.oup.co.uk/images/oxed/children/yoes/humans/lun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685800"/>
            <a:ext cx="5276850" cy="5276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besthealth.com/besthealth/bodyguide/reftext/images/86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990600"/>
            <a:ext cx="6248400" cy="49987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292</TotalTime>
  <Words>147</Words>
  <Application>Microsoft Office PowerPoint</Application>
  <PresentationFormat>On-screen Show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3.1  The Respiratory System</vt:lpstr>
      <vt:lpstr>The Big ideas</vt:lpstr>
      <vt:lpstr>The path of air to our cells</vt:lpstr>
      <vt:lpstr>Slide 4</vt:lpstr>
      <vt:lpstr>Breathing</vt:lpstr>
      <vt:lpstr>Slide 6</vt:lpstr>
      <vt:lpstr>Respiration </vt:lpstr>
      <vt:lpstr>Slide 8</vt:lpstr>
      <vt:lpstr>Slide 9</vt:lpstr>
      <vt:lpstr>Slide 10</vt:lpstr>
      <vt:lpstr>Respiratory system  Video: http://www.youtube.com/watch?v=sU_8juD3YzQ&amp;feature=related 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1.6 Parts of cell seen with an electron microscope</dc:title>
  <dc:creator>cmullin</dc:creator>
  <cp:lastModifiedBy>cmullin</cp:lastModifiedBy>
  <cp:revision>112</cp:revision>
  <dcterms:created xsi:type="dcterms:W3CDTF">2010-09-15T19:01:35Z</dcterms:created>
  <dcterms:modified xsi:type="dcterms:W3CDTF">2010-10-12T23:31:56Z</dcterms:modified>
</cp:coreProperties>
</file>