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60"/>
  </p:normalViewPr>
  <p:slideViewPr>
    <p:cSldViewPr>
      <p:cViewPr varScale="1">
        <p:scale>
          <a:sx n="86" d="100"/>
          <a:sy n="86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8FB6B-3627-4523-A382-834C3B7074C5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86800-347E-4B9B-B5EF-721A2EB11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1713F-41D7-4E49-811C-1D9891D2FD37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1C0A0-582F-4F26-9975-26B77BB10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6F979-F23D-40AA-BF53-BCC1D1CA18F2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go2.wordpress.com/?id=725X1342&amp;site=srxa.wordpress.com&amp;url=http%3A%2F%2Fsrxa.files.wordpress.com%2F2010%2F09%2Fmacrophageattacksmed.jpg&amp;sref=http%3A%2F%2Fsrxa.wordpress.com%2F2010%2F09%2F03%2Fpac-man-physiology%2F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89175"/>
          </a:xfrm>
        </p:spPr>
        <p:txBody>
          <a:bodyPr>
            <a:normAutofit/>
          </a:bodyPr>
          <a:lstStyle/>
          <a:p>
            <a:r>
              <a:rPr lang="en-US" dirty="0" smtClean="0"/>
              <a:t>2.5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Cell Wars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/>
          <a:lstStyle/>
          <a:p>
            <a:r>
              <a:rPr lang="en-US" dirty="0" smtClean="0"/>
              <a:t>Text pages </a:t>
            </a:r>
            <a:r>
              <a:rPr lang="en-US" dirty="0" smtClean="0"/>
              <a:t>54</a:t>
            </a:r>
            <a:r>
              <a:rPr lang="en-US" dirty="0" smtClean="0"/>
              <a:t>-56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meningitisuk.org/assets/images/photos/ScienceSeries/Antigens-antibod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3000"/>
            <a:ext cx="3790950" cy="3838576"/>
          </a:xfrm>
          <a:prstGeom prst="rect">
            <a:avLst/>
          </a:prstGeom>
          <a:noFill/>
        </p:spPr>
      </p:pic>
      <p:pic>
        <p:nvPicPr>
          <p:cNvPr id="24580" name="Picture 4" descr="http://medical-animation-studio.com/images/uploads/monoclonal%20antibodi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352800"/>
            <a:ext cx="3333750" cy="3333750"/>
          </a:xfrm>
          <a:prstGeom prst="rect">
            <a:avLst/>
          </a:prstGeom>
          <a:noFill/>
        </p:spPr>
      </p:pic>
      <p:pic>
        <p:nvPicPr>
          <p:cNvPr id="24582" name="Picture 6" descr="http://www.lifelearn-cliented.com/cms/resources/body/121/antibody_titres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04800"/>
            <a:ext cx="3733800" cy="2752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The 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001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Some diseases are caused when cells are invaded by microscopic living things</a:t>
            </a:r>
          </a:p>
          <a:p>
            <a:r>
              <a:rPr lang="en-US" dirty="0" smtClean="0"/>
              <a:t>You health depends on how well your cell systems work together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971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Vocabulary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Words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3962400"/>
            <a:ext cx="8229600" cy="2895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Disease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Infection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Viruses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Pus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Anti</a:t>
            </a:r>
            <a:r>
              <a:rPr lang="en-US" sz="3200" dirty="0" smtClean="0"/>
              <a:t>bodies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Markers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invaders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Disease: any condition that is harmful or interferes with normal body functions </a:t>
            </a:r>
          </a:p>
          <a:p>
            <a:r>
              <a:rPr lang="en-US" dirty="0" smtClean="0"/>
              <a:t>Infection: a cell that has been invaded</a:t>
            </a:r>
          </a:p>
          <a:p>
            <a:r>
              <a:rPr lang="en-US" dirty="0" smtClean="0"/>
              <a:t>Types of invaders:</a:t>
            </a:r>
          </a:p>
          <a:p>
            <a:pPr lvl="1"/>
            <a:r>
              <a:rPr lang="en-US" dirty="0" smtClean="0"/>
              <a:t>Bacteria (tetanus, strep throat, pneumonia, food spoilage)</a:t>
            </a:r>
          </a:p>
          <a:p>
            <a:pPr lvl="1"/>
            <a:r>
              <a:rPr lang="en-US" dirty="0" smtClean="0"/>
              <a:t>Fungi (athletes foot)</a:t>
            </a:r>
          </a:p>
          <a:p>
            <a:pPr lvl="1"/>
            <a:r>
              <a:rPr lang="en-US" dirty="0" smtClean="0"/>
              <a:t>Protists (malaria, beaver fever)</a:t>
            </a:r>
          </a:p>
          <a:p>
            <a:pPr lvl="1"/>
            <a:r>
              <a:rPr lang="en-US" dirty="0" smtClean="0"/>
              <a:t>Viruses: not true cells (colds, HIV, influenza)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eddean.luc.edu/lumen/MedEd/medicine/pulmonar/cxr/atlas/images/56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685800"/>
            <a:ext cx="4724400" cy="5248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topnews.in/health/files/malaria-c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57775" cy="3914776"/>
          </a:xfrm>
          <a:prstGeom prst="rect">
            <a:avLst/>
          </a:prstGeom>
          <a:noFill/>
        </p:spPr>
      </p:pic>
      <p:pic>
        <p:nvPicPr>
          <p:cNvPr id="20482" name="Picture 2" descr="http://bedzine.com/blog/wp-content/uploads/2007/05/malaria_bloo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5238" y="1676400"/>
            <a:ext cx="5107311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topnews.in/healthcare/sites/default/files/cold-vir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4038600" cy="4054754"/>
          </a:xfrm>
          <a:prstGeom prst="rect">
            <a:avLst/>
          </a:prstGeom>
          <a:noFill/>
        </p:spPr>
      </p:pic>
      <p:pic>
        <p:nvPicPr>
          <p:cNvPr id="21508" name="Picture 4" descr="http://blogs.openaccesscentral.com/blogs/jmcrblog/resource/cold-sore-crop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810000"/>
            <a:ext cx="4210050" cy="2924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defenders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 White blood cells, WBC (attack invader directly)</a:t>
            </a:r>
          </a:p>
          <a:p>
            <a:pPr lvl="1"/>
            <a:r>
              <a:rPr lang="en-US" dirty="0" smtClean="0"/>
              <a:t>Engulf the invader and any dead body cells</a:t>
            </a:r>
          </a:p>
          <a:p>
            <a:pPr lvl="1"/>
            <a:r>
              <a:rPr lang="en-US" dirty="0" smtClean="0"/>
              <a:t>Lysosomes in WBC destroy invader and dead body cells</a:t>
            </a:r>
          </a:p>
          <a:p>
            <a:pPr lvl="1"/>
            <a:r>
              <a:rPr lang="en-US" dirty="0" smtClean="0"/>
              <a:t>WBC and invader die in the process</a:t>
            </a:r>
          </a:p>
          <a:p>
            <a:pPr lvl="1"/>
            <a:r>
              <a:rPr lang="en-US" dirty="0" smtClean="0"/>
              <a:t>PUS is a result (dead WBC, body cells, invaders, protein)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rxa.files.wordpress.com/2010/09/white-blood-cell-amungst-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5295900" cy="3648076"/>
          </a:xfrm>
          <a:prstGeom prst="rect">
            <a:avLst/>
          </a:prstGeom>
          <a:noFill/>
        </p:spPr>
      </p:pic>
      <p:pic>
        <p:nvPicPr>
          <p:cNvPr id="22532" name="Picture 4" descr="http://srxa.files.wordpress.com/2010/09/macrophageattacksmed.jpg?w=116&amp;h=15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152400"/>
            <a:ext cx="2895600" cy="3744310"/>
          </a:xfrm>
          <a:prstGeom prst="rect">
            <a:avLst/>
          </a:prstGeom>
          <a:noFill/>
        </p:spPr>
      </p:pic>
      <p:pic>
        <p:nvPicPr>
          <p:cNvPr id="22534" name="Picture 6" descr="http://t1.gstatic.com/images?q=tbn:ANd9GcTBarrYon-GUKsrx8xXi5R-LqvG7_hJRm-77GniJszEzXWufko&amp;t=1&amp;usg=__0mPg7cteBzasuEjHpWfl1n2Hm9w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3886200"/>
            <a:ext cx="3048000" cy="2715027"/>
          </a:xfrm>
          <a:prstGeom prst="rect">
            <a:avLst/>
          </a:prstGeom>
          <a:noFill/>
        </p:spPr>
      </p:pic>
      <p:pic>
        <p:nvPicPr>
          <p:cNvPr id="22536" name="Picture 8" descr="http://www.creationscience.com/onlinebook/webpictures/macrophag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05400" y="3975178"/>
            <a:ext cx="2819400" cy="28828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2. Antibodies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Antibodies are made by special WBC</a:t>
            </a:r>
          </a:p>
          <a:p>
            <a:r>
              <a:rPr lang="en-US" dirty="0" smtClean="0"/>
              <a:t>Made specifically to match “markers (shapes called antigens)” on the invader</a:t>
            </a:r>
          </a:p>
          <a:p>
            <a:r>
              <a:rPr lang="en-US" dirty="0" smtClean="0"/>
              <a:t>Antibodies will fit the shape/antigen and lock onto the invader and disable it</a:t>
            </a:r>
          </a:p>
          <a:p>
            <a:r>
              <a:rPr lang="en-US" dirty="0" smtClean="0"/>
              <a:t>You have 1000’s of different antibodies specific for every invader that your mom had (via breast milk) and that you have had.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215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2.5  Cell Wars</vt:lpstr>
      <vt:lpstr>The Big ideas</vt:lpstr>
      <vt:lpstr>The invaders</vt:lpstr>
      <vt:lpstr>Slide 4</vt:lpstr>
      <vt:lpstr>Slide 5</vt:lpstr>
      <vt:lpstr>Slide 6</vt:lpstr>
      <vt:lpstr>The defenders</vt:lpstr>
      <vt:lpstr>Slide 8</vt:lpstr>
      <vt:lpstr>2. Antibodies</vt:lpstr>
      <vt:lpstr>Slide 10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1.6 Parts of cell seen with an electron microscope</dc:title>
  <dc:creator>cmullin</dc:creator>
  <cp:lastModifiedBy>cmullin</cp:lastModifiedBy>
  <cp:revision>91</cp:revision>
  <dcterms:created xsi:type="dcterms:W3CDTF">2010-09-15T19:01:35Z</dcterms:created>
  <dcterms:modified xsi:type="dcterms:W3CDTF">2010-10-06T18:39:48Z</dcterms:modified>
</cp:coreProperties>
</file>