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7" r:id="rId4"/>
    <p:sldId id="266" r:id="rId5"/>
    <p:sldId id="268" r:id="rId6"/>
    <p:sldId id="269" r:id="rId7"/>
    <p:sldId id="270" r:id="rId8"/>
    <p:sldId id="271" r:id="rId9"/>
    <p:sldId id="272" r:id="rId10"/>
    <p:sldId id="276" r:id="rId11"/>
    <p:sldId id="274" r:id="rId12"/>
    <p:sldId id="275" r:id="rId13"/>
    <p:sldId id="273" r:id="rId14"/>
    <p:sldId id="278" r:id="rId15"/>
    <p:sldId id="277" r:id="rId16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 varScale="1">
        <p:scale>
          <a:sx n="86" d="100"/>
          <a:sy n="8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8FB6B-3627-4523-A382-834C3B7074C5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86800-347E-4B9B-B5EF-721A2EB11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1713F-41D7-4E49-811C-1D9891D2FD37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1C0A0-582F-4F26-9975-26B77BB10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61171D-C6BA-41C5-8DA4-D0024C1BCA60}" type="slidenum">
              <a:rPr lang="en-US"/>
              <a:pPr/>
              <a:t>15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6F979-F23D-40AA-BF53-BCC1D1CA18F2}" type="datetimeFigureOut">
              <a:rPr lang="en-US" smtClean="0"/>
              <a:pPr/>
              <a:t>10/3/2010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79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2.1 </a:t>
            </a:r>
            <a:br>
              <a:rPr lang="en-US" dirty="0" smtClean="0"/>
            </a:br>
            <a:r>
              <a:rPr lang="en-US" dirty="0" smtClean="0"/>
              <a:t>Cells and Cell Systems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/>
          <a:p>
            <a:r>
              <a:rPr lang="en-US" dirty="0" smtClean="0"/>
              <a:t>Text pages </a:t>
            </a:r>
            <a:r>
              <a:rPr lang="en-US" dirty="0" smtClean="0"/>
              <a:t>40-42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eople.eku.edu/ritchisong/tissu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371600"/>
            <a:ext cx="5095875" cy="3762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.livescience.com/images/080418-human-brain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81000"/>
            <a:ext cx="4314825" cy="6153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streetanatomy.com/wp-content/uploads/2007/11/heart_cropp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5276850" cy="5276851"/>
          </a:xfrm>
          <a:prstGeom prst="rect">
            <a:avLst/>
          </a:prstGeom>
          <a:noFill/>
        </p:spPr>
      </p:pic>
      <p:pic>
        <p:nvPicPr>
          <p:cNvPr id="27652" name="Picture 4" descr="http://www.rpdp.net/sciencetips_v3/images/l8b3/L8B3_clip_image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192" y="4476750"/>
            <a:ext cx="4029808" cy="2381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Groups of organs with related functions = an organ system</a:t>
            </a:r>
            <a:endParaRPr lang="en-US" dirty="0"/>
          </a:p>
        </p:txBody>
      </p:sp>
      <p:pic>
        <p:nvPicPr>
          <p:cNvPr id="26626" name="Picture 2" descr="http://asweknowit.net/images_edu/dwa5%20organ%20systems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05000"/>
            <a:ext cx="6705600" cy="40278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asweknowit.net/images_edu/dwa5%20organ%20systems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7631757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610600" cy="23622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5200" dirty="0" smtClean="0"/>
              <a:t>The </a:t>
            </a:r>
            <a:r>
              <a:rPr lang="en-US" sz="5200" dirty="0"/>
              <a:t>four levels of organization within the human body are:</a:t>
            </a:r>
          </a:p>
          <a:p>
            <a:pPr>
              <a:lnSpc>
                <a:spcPct val="90000"/>
              </a:lnSpc>
              <a:buFont typeface="Times" pitchFamily="1" charset="0"/>
              <a:buNone/>
            </a:pPr>
            <a:r>
              <a:rPr lang="en-US" sz="2000" dirty="0"/>
              <a:t>		</a:t>
            </a:r>
            <a:endParaRPr lang="en-US" sz="2000" dirty="0" smtClean="0"/>
          </a:p>
          <a:p>
            <a:pPr>
              <a:lnSpc>
                <a:spcPct val="90000"/>
              </a:lnSpc>
              <a:buFont typeface="Times" pitchFamily="1" charset="0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Times" pitchFamily="1" charset="0"/>
              <a:buNone/>
            </a:pPr>
            <a:r>
              <a:rPr lang="en-US" sz="2000" dirty="0" smtClean="0"/>
              <a:t>                 cell                 tissue                organ               </a:t>
            </a:r>
            <a:r>
              <a:rPr lang="en-US" sz="2000" dirty="0" err="1" smtClean="0"/>
              <a:t>organ</a:t>
            </a:r>
            <a:r>
              <a:rPr lang="en-US" sz="2000" dirty="0" smtClean="0"/>
              <a:t> </a:t>
            </a:r>
            <a:r>
              <a:rPr lang="en-US" sz="2000" dirty="0"/>
              <a:t>system</a:t>
            </a:r>
          </a:p>
          <a:p>
            <a:pPr>
              <a:lnSpc>
                <a:spcPct val="90000"/>
              </a:lnSpc>
              <a:buFont typeface="Times" pitchFamily="1" charset="0"/>
              <a:buNone/>
            </a:pPr>
            <a:endParaRPr lang="en-US" sz="2000" dirty="0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1905000" y="37338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3429000" y="37338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32779" name="Line 11"/>
          <p:cNvSpPr>
            <a:spLocks noChangeShapeType="1"/>
          </p:cNvSpPr>
          <p:nvPr/>
        </p:nvSpPr>
        <p:spPr bwMode="auto">
          <a:xfrm>
            <a:off x="4876800" y="3733800"/>
            <a:ext cx="433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9025" y="3962400"/>
            <a:ext cx="5616575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371600" y="609600"/>
            <a:ext cx="8229600" cy="1143000"/>
          </a:xfrm>
        </p:spPr>
        <p:txBody>
          <a:bodyPr/>
          <a:lstStyle/>
          <a:p>
            <a:r>
              <a:rPr lang="en-US" dirty="0" smtClean="0"/>
              <a:t>The 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all cells the same?</a:t>
            </a:r>
          </a:p>
          <a:p>
            <a:r>
              <a:rPr lang="en-US" dirty="0" smtClean="0"/>
              <a:t>What is the relationship between cells, tissues, organs and organ systems?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2.1 Cells and Cell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Multicellular= many cells (human body = trillions)</a:t>
            </a:r>
          </a:p>
          <a:p>
            <a:r>
              <a:rPr lang="en-US" dirty="0" smtClean="0"/>
              <a:t>We have MANY different kinds of cells, each specialized for a different purpose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Nerve Cell</a:t>
            </a:r>
            <a:endParaRPr lang="en-US" dirty="0"/>
          </a:p>
        </p:txBody>
      </p:sp>
      <p:pic>
        <p:nvPicPr>
          <p:cNvPr id="2050" name="Picture 2" descr="http://www.dreamstime.com/nerve-cell-thumb54987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5715000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Muscle cell</a:t>
            </a:r>
            <a:endParaRPr lang="en-US" dirty="0"/>
          </a:p>
        </p:txBody>
      </p:sp>
      <p:pic>
        <p:nvPicPr>
          <p:cNvPr id="20482" name="Picture 2" descr="http://faculty.tamu-commerce.edu/fmiskevich/BSC203-%20Cell%20Biology/cell%20histology/cardiacmusc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5715000" cy="4047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Intestine Cells</a:t>
            </a:r>
            <a:endParaRPr lang="en-US" dirty="0"/>
          </a:p>
        </p:txBody>
      </p:sp>
      <p:pic>
        <p:nvPicPr>
          <p:cNvPr id="21506" name="Picture 2" descr="http://www.astrographics.com/GalleryPrints/Display/GP2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95400"/>
            <a:ext cx="5029200" cy="5029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Lung Cells</a:t>
            </a:r>
            <a:endParaRPr lang="en-US" dirty="0"/>
          </a:p>
        </p:txBody>
      </p:sp>
      <p:pic>
        <p:nvPicPr>
          <p:cNvPr id="22530" name="Picture 2" descr="http://people.eku.edu/ritchisong/alveol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00200"/>
            <a:ext cx="5638800" cy="3754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group of cells that are similar in shape and function = a tissue</a:t>
            </a:r>
            <a:endParaRPr lang="en-US" dirty="0"/>
          </a:p>
        </p:txBody>
      </p:sp>
      <p:pic>
        <p:nvPicPr>
          <p:cNvPr id="2050" name="Picture 2" descr="http://static.howstuffworks.com/gif/adam/images/en/tissue-types-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15438"/>
            <a:ext cx="6553200" cy="5242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 types of tissues can be organized into larger organs</a:t>
            </a:r>
            <a:endParaRPr lang="en-US" dirty="0"/>
          </a:p>
        </p:txBody>
      </p:sp>
      <p:pic>
        <p:nvPicPr>
          <p:cNvPr id="24578" name="Picture 2" descr="http://universe-review.ca/I10-35-orga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752600"/>
            <a:ext cx="4924425" cy="4286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112</Words>
  <Application>Microsoft Office PowerPoint</Application>
  <PresentationFormat>On-screen Show (4:3)</PresentationFormat>
  <Paragraphs>21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2.1  Cells and Cell Systems </vt:lpstr>
      <vt:lpstr>The Big ideas</vt:lpstr>
      <vt:lpstr>2.1 Cells and Cell Systems</vt:lpstr>
      <vt:lpstr>Nerve Cell</vt:lpstr>
      <vt:lpstr>Muscle cell</vt:lpstr>
      <vt:lpstr>Small Intestine Cells</vt:lpstr>
      <vt:lpstr>Lung Cells</vt:lpstr>
      <vt:lpstr>A group of cells that are similar in shape and function = a tissue</vt:lpstr>
      <vt:lpstr>Different types of tissues can be organized into larger organs</vt:lpstr>
      <vt:lpstr>Slide 10</vt:lpstr>
      <vt:lpstr>Slide 11</vt:lpstr>
      <vt:lpstr>Slide 12</vt:lpstr>
      <vt:lpstr>Groups of organs with related functions = an organ system</vt:lpstr>
      <vt:lpstr>Slide 14</vt:lpstr>
      <vt:lpstr>Slide 15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Parts of cell seen with an electron microscope</dc:title>
  <dc:creator>cmullin</dc:creator>
  <cp:lastModifiedBy>cmullin</cp:lastModifiedBy>
  <cp:revision>53</cp:revision>
  <dcterms:created xsi:type="dcterms:W3CDTF">2010-09-15T19:01:35Z</dcterms:created>
  <dcterms:modified xsi:type="dcterms:W3CDTF">2010-10-03T23:57:32Z</dcterms:modified>
</cp:coreProperties>
</file>