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56" r:id="rId2"/>
    <p:sldId id="257" r:id="rId3"/>
    <p:sldId id="258" r:id="rId4"/>
    <p:sldId id="261" r:id="rId5"/>
    <p:sldId id="263" r:id="rId6"/>
    <p:sldId id="264" r:id="rId7"/>
    <p:sldId id="262" r:id="rId8"/>
    <p:sldId id="259" r:id="rId9"/>
    <p:sldId id="260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1" autoAdjust="0"/>
    <p:restoredTop sz="94660"/>
  </p:normalViewPr>
  <p:slideViewPr>
    <p:cSldViewPr>
      <p:cViewPr varScale="1">
        <p:scale>
          <a:sx n="86" d="100"/>
          <a:sy n="86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D527E5-A8AC-4C7C-85EC-B92CE9A71F5D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845AB8-8AF6-4C64-BE55-D020FF2392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BC1C8-0E38-456A-8F07-94169DB522F9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09AB3-B136-434E-A62E-1590B9618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BC1C8-0E38-456A-8F07-94169DB522F9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09AB3-B136-434E-A62E-1590B9618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BC1C8-0E38-456A-8F07-94169DB522F9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09AB3-B136-434E-A62E-1590B9618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BC1C8-0E38-456A-8F07-94169DB522F9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09AB3-B136-434E-A62E-1590B9618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BC1C8-0E38-456A-8F07-94169DB522F9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09AB3-B136-434E-A62E-1590B9618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BC1C8-0E38-456A-8F07-94169DB522F9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09AB3-B136-434E-A62E-1590B9618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BC1C8-0E38-456A-8F07-94169DB522F9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09AB3-B136-434E-A62E-1590B9618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BC1C8-0E38-456A-8F07-94169DB522F9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09AB3-B136-434E-A62E-1590B9618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BC1C8-0E38-456A-8F07-94169DB522F9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09AB3-B136-434E-A62E-1590B9618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BC1C8-0E38-456A-8F07-94169DB522F9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09AB3-B136-434E-A62E-1590B9618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BC1C8-0E38-456A-8F07-94169DB522F9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09AB3-B136-434E-A62E-1590B9618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0BC1C8-0E38-456A-8F07-94169DB522F9}" type="datetimeFigureOut">
              <a:rPr lang="en-US" smtClean="0"/>
              <a:pPr/>
              <a:t>11/16/2010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09AB3-B136-434E-A62E-1590B9618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4.7 Density: Another Property of Fluids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Text pages </a:t>
            </a:r>
            <a:r>
              <a:rPr lang="en-US" dirty="0" smtClean="0"/>
              <a:t>119-122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 and Density</a:t>
            </a:r>
            <a:endParaRPr lang="en-US" dirty="0"/>
          </a:p>
        </p:txBody>
      </p:sp>
      <p:pic>
        <p:nvPicPr>
          <p:cNvPr id="23556" name="Picture 4" descr="http://room34pstext.wikispaces.com/file/view/Density_Triangle.jpg/31442569/Density_Triang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124200"/>
            <a:ext cx="6096000" cy="4572000"/>
          </a:xfrm>
          <a:prstGeom prst="rect">
            <a:avLst/>
          </a:prstGeom>
          <a:noFill/>
        </p:spPr>
      </p:pic>
      <p:pic>
        <p:nvPicPr>
          <p:cNvPr id="23554" name="Picture 2" descr="http://www.green-planet-solar-energy.com/images/formula-for-density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1219200"/>
            <a:ext cx="4220659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r>
              <a:rPr lang="en-US" dirty="0" smtClean="0"/>
              <a:t>A student measures the mass of an 8 cm</a:t>
            </a:r>
            <a:r>
              <a:rPr lang="en-US" baseline="30000" dirty="0" smtClean="0"/>
              <a:t>3</a:t>
            </a:r>
            <a:r>
              <a:rPr lang="en-US" dirty="0" smtClean="0"/>
              <a:t> block of brown sugar to be 12.9 g. </a:t>
            </a:r>
            <a:endParaRPr lang="en-US" dirty="0" smtClean="0"/>
          </a:p>
          <a:p>
            <a:r>
              <a:rPr lang="en-US" dirty="0" smtClean="0"/>
              <a:t>What </a:t>
            </a:r>
            <a:r>
              <a:rPr lang="en-US" dirty="0" smtClean="0"/>
              <a:t>is the density of the brown sugar</a:t>
            </a:r>
            <a:r>
              <a:rPr lang="en-US" dirty="0" smtClean="0"/>
              <a:t>?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7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carver begins work on a block of granite that measures 20 cm by 10 cm by 5 cm.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If </a:t>
            </a:r>
            <a:r>
              <a:rPr lang="en-US" dirty="0" smtClean="0"/>
              <a:t>the block of granite has a mass</a:t>
            </a:r>
            <a:br>
              <a:rPr lang="en-US" dirty="0" smtClean="0"/>
            </a:br>
            <a:r>
              <a:rPr lang="en-US" dirty="0" smtClean="0"/>
              <a:t>of 2700 g, what is the density of the granite?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35562"/>
          </a:xfrm>
        </p:spPr>
        <p:txBody>
          <a:bodyPr/>
          <a:lstStyle/>
          <a:p>
            <a:r>
              <a:rPr lang="en-US" dirty="0" smtClean="0"/>
              <a:t>What volume would a 0.871 gram sample of air occupy if the density of </a:t>
            </a:r>
            <a:r>
              <a:rPr lang="en-US" dirty="0" smtClean="0"/>
              <a:t>air is </a:t>
            </a:r>
            <a:r>
              <a:rPr lang="en-US" dirty="0" smtClean="0"/>
              <a:t>1.29 g/L?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21162"/>
          </a:xfrm>
        </p:spPr>
        <p:txBody>
          <a:bodyPr/>
          <a:lstStyle/>
          <a:p>
            <a:r>
              <a:rPr lang="en-US" dirty="0" smtClean="0"/>
              <a:t>A cup of sugar has a volume of 237 </a:t>
            </a:r>
            <a:r>
              <a:rPr lang="en-US" dirty="0" err="1" smtClean="0"/>
              <a:t>mL.</a:t>
            </a:r>
            <a:r>
              <a:rPr lang="en-US" dirty="0" smtClean="0"/>
              <a:t> What is the mass of the cup of</a:t>
            </a:r>
            <a:br>
              <a:rPr lang="en-US" dirty="0" smtClean="0"/>
            </a:br>
            <a:r>
              <a:rPr lang="en-US" dirty="0" smtClean="0"/>
              <a:t>sugar if the density is 1.59 g/</a:t>
            </a:r>
            <a:r>
              <a:rPr lang="en-US" dirty="0" err="1" smtClean="0"/>
              <a:t>mL</a:t>
            </a:r>
            <a:r>
              <a:rPr lang="en-US" dirty="0" smtClean="0"/>
              <a:t>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4.7 </a:t>
            </a:r>
            <a:r>
              <a:rPr lang="en-US" dirty="0" smtClean="0"/>
              <a:t>Overview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Key idea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Determine the density of various substances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Vocabulary 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err="1" smtClean="0"/>
              <a:t>denisty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r>
              <a:rPr lang="en-US" b="1" dirty="0" smtClean="0"/>
              <a:t>Density</a:t>
            </a:r>
            <a:r>
              <a:rPr lang="en-US" dirty="0" smtClean="0"/>
              <a:t>= the mass of a substance per unit of volume of the substance</a:t>
            </a:r>
          </a:p>
          <a:p>
            <a:r>
              <a:rPr lang="en-US" dirty="0" smtClean="0"/>
              <a:t>If a substance floats on…say… water, it is less dense than water.</a:t>
            </a:r>
          </a:p>
          <a:p>
            <a:r>
              <a:rPr lang="en-US" dirty="0" smtClean="0"/>
              <a:t>Density is how much STUFF is packed inside of a substance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chemistryland.com/CHM130W/02-MMM/Measure/BalanceSameWeigh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295400"/>
            <a:ext cx="7976919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serc.carleton.edu/images/mathyouneed/atom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828800"/>
            <a:ext cx="8456475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ej.iop.org/images/0295-5075/82/1/18001/Full/epl10818fi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609600"/>
            <a:ext cx="6858000" cy="53474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ow.osu.edu/experiments/statesofmatter/psm2/images/densoso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295400"/>
            <a:ext cx="5715000" cy="41719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ciencewithmrmilstid.com/wp-content/uploads/liquiddens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381000"/>
            <a:ext cx="4343400" cy="58694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inquiryinaction.org/img/content/chapter7/7.3/density_tower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990600"/>
            <a:ext cx="7696200" cy="46362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150</Words>
  <Application>Microsoft Office PowerPoint</Application>
  <PresentationFormat>On-screen Show (4:3)</PresentationFormat>
  <Paragraphs>16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4.7 Density: Another Property of Fluids</vt:lpstr>
      <vt:lpstr>4.7 Overview </vt:lpstr>
      <vt:lpstr>Slide 3</vt:lpstr>
      <vt:lpstr>Slide 4</vt:lpstr>
      <vt:lpstr>Slide 5</vt:lpstr>
      <vt:lpstr>Slide 6</vt:lpstr>
      <vt:lpstr>Slide 7</vt:lpstr>
      <vt:lpstr>Slide 8</vt:lpstr>
      <vt:lpstr>Slide 9</vt:lpstr>
      <vt:lpstr>Math and Density</vt:lpstr>
      <vt:lpstr>Slide 11</vt:lpstr>
      <vt:lpstr>A carver begins work on a block of granite that measures 20 cm by 10 cm by 5 cm.  If the block of granite has a mass of 2700 g, what is the density of the granite?</vt:lpstr>
      <vt:lpstr>What volume would a 0.871 gram sample of air occupy if the density of air is 1.29 g/L?</vt:lpstr>
      <vt:lpstr>A cup of sugar has a volume of 237 mL. What is the mass of the cup of sugar if the density is 1.59 g/mL? </vt:lpstr>
    </vt:vector>
  </TitlesOfParts>
  <Company>Nechako Lakes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4.5 Measuring Matter: Mass, Weight, and Volume</dc:title>
  <dc:creator>cmullin</dc:creator>
  <cp:lastModifiedBy>cmullin</cp:lastModifiedBy>
  <cp:revision>74</cp:revision>
  <dcterms:created xsi:type="dcterms:W3CDTF">2010-11-10T18:15:02Z</dcterms:created>
  <dcterms:modified xsi:type="dcterms:W3CDTF">2010-11-17T00:32:39Z</dcterms:modified>
</cp:coreProperties>
</file>