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78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B2DD-2E7A-47D3-8158-4D2D8EF414CC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B48A-568C-4B59-B928-CACF52ADF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B2DD-2E7A-47D3-8158-4D2D8EF414CC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B48A-568C-4B59-B928-CACF52ADF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B2DD-2E7A-47D3-8158-4D2D8EF414CC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B48A-568C-4B59-B928-CACF52ADF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B2DD-2E7A-47D3-8158-4D2D8EF414CC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B48A-568C-4B59-B928-CACF52ADF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B2DD-2E7A-47D3-8158-4D2D8EF414CC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B48A-568C-4B59-B928-CACF52ADF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B2DD-2E7A-47D3-8158-4D2D8EF414CC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B48A-568C-4B59-B928-CACF52ADF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B2DD-2E7A-47D3-8158-4D2D8EF414CC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B48A-568C-4B59-B928-CACF52ADF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B2DD-2E7A-47D3-8158-4D2D8EF414CC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B48A-568C-4B59-B928-CACF52ADF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B2DD-2E7A-47D3-8158-4D2D8EF414CC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B48A-568C-4B59-B928-CACF52ADF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B2DD-2E7A-47D3-8158-4D2D8EF414CC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B48A-568C-4B59-B928-CACF52ADF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DB2DD-2E7A-47D3-8158-4D2D8EF414CC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7B48A-568C-4B59-B928-CACF52ADFC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DB2DD-2E7A-47D3-8158-4D2D8EF414CC}" type="datetimeFigureOut">
              <a:rPr lang="en-US" smtClean="0"/>
              <a:t>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7B48A-568C-4B59-B928-CACF52ADFC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11.6 Using Curved Mirrors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Text pages 326-328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Concave Mirror</a:t>
            </a:r>
            <a:br>
              <a:rPr lang="en-US" dirty="0" smtClean="0"/>
            </a:br>
            <a:r>
              <a:rPr lang="en-US" dirty="0" smtClean="0"/>
              <a:t>(object </a:t>
            </a:r>
            <a:r>
              <a:rPr lang="en-US" u="sng" dirty="0" smtClean="0"/>
              <a:t>beyond</a:t>
            </a:r>
            <a:r>
              <a:rPr lang="en-US" dirty="0" smtClean="0"/>
              <a:t> than principal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Size: </a:t>
            </a:r>
          </a:p>
          <a:p>
            <a:pPr lvl="1"/>
            <a:r>
              <a:rPr lang="en-US" dirty="0" smtClean="0"/>
              <a:t>Larger than object but becomes smaller as object distance increases</a:t>
            </a:r>
          </a:p>
          <a:p>
            <a:r>
              <a:rPr lang="en-US" dirty="0" smtClean="0"/>
              <a:t>Attitude: </a:t>
            </a:r>
          </a:p>
          <a:p>
            <a:pPr lvl="1"/>
            <a:r>
              <a:rPr lang="en-US" dirty="0" smtClean="0"/>
              <a:t>inverted</a:t>
            </a:r>
          </a:p>
          <a:p>
            <a:r>
              <a:rPr lang="en-US" dirty="0" smtClean="0"/>
              <a:t>Location: </a:t>
            </a:r>
          </a:p>
          <a:p>
            <a:pPr lvl="1"/>
            <a:r>
              <a:rPr lang="en-US" dirty="0" smtClean="0"/>
              <a:t>In front of mirror</a:t>
            </a:r>
          </a:p>
          <a:p>
            <a:pPr lvl="1"/>
            <a:r>
              <a:rPr lang="en-US" dirty="0" smtClean="0"/>
              <a:t>Distance varies depending on distance of </a:t>
            </a:r>
            <a:r>
              <a:rPr lang="en-US" dirty="0" err="1" smtClean="0"/>
              <a:t>onject</a:t>
            </a:r>
            <a:endParaRPr lang="en-US" dirty="0" smtClean="0"/>
          </a:p>
          <a:p>
            <a:r>
              <a:rPr lang="en-US" dirty="0" smtClean="0"/>
              <a:t>Type of image</a:t>
            </a:r>
          </a:p>
          <a:p>
            <a:pPr lvl="1"/>
            <a:r>
              <a:rPr lang="en-US" dirty="0" smtClean="0"/>
              <a:t>REAL!!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Convex Mirror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Size: </a:t>
            </a:r>
          </a:p>
          <a:p>
            <a:pPr lvl="1"/>
            <a:r>
              <a:rPr lang="en-US" dirty="0" smtClean="0"/>
              <a:t>Smaller than object</a:t>
            </a:r>
          </a:p>
          <a:p>
            <a:r>
              <a:rPr lang="en-US" dirty="0" smtClean="0"/>
              <a:t>Attitude: </a:t>
            </a:r>
          </a:p>
          <a:p>
            <a:pPr lvl="1"/>
            <a:r>
              <a:rPr lang="en-US" dirty="0" smtClean="0"/>
              <a:t>Upright</a:t>
            </a:r>
          </a:p>
          <a:p>
            <a:r>
              <a:rPr lang="en-US" dirty="0" smtClean="0"/>
              <a:t>Location: </a:t>
            </a:r>
          </a:p>
          <a:p>
            <a:pPr lvl="1"/>
            <a:r>
              <a:rPr lang="en-US" dirty="0" smtClean="0"/>
              <a:t>behind mirror</a:t>
            </a:r>
          </a:p>
          <a:p>
            <a:pPr lvl="1"/>
            <a:r>
              <a:rPr lang="en-US" dirty="0" smtClean="0"/>
              <a:t>Farther from mirror </a:t>
            </a:r>
            <a:r>
              <a:rPr lang="en-US" smtClean="0"/>
              <a:t>than the object</a:t>
            </a:r>
            <a:endParaRPr lang="en-US" dirty="0" smtClean="0"/>
          </a:p>
          <a:p>
            <a:r>
              <a:rPr lang="en-US" dirty="0" smtClean="0"/>
              <a:t>Type of image</a:t>
            </a:r>
          </a:p>
          <a:p>
            <a:pPr lvl="1"/>
            <a:r>
              <a:rPr lang="en-US" dirty="0" smtClean="0"/>
              <a:t>virtual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fu.edu/physics/demolabs/demos/avimov/optics/concave_mirror_large/concavemirr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85800"/>
            <a:ext cx="3352800" cy="2286001"/>
          </a:xfrm>
          <a:prstGeom prst="rect">
            <a:avLst/>
          </a:prstGeom>
          <a:noFill/>
        </p:spPr>
      </p:pic>
      <p:pic>
        <p:nvPicPr>
          <p:cNvPr id="1030" name="Picture 6" descr="http://www.convexmirrorsireland.com/convex%20office%20mirr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28600"/>
            <a:ext cx="3333750" cy="3067050"/>
          </a:xfrm>
          <a:prstGeom prst="rect">
            <a:avLst/>
          </a:prstGeom>
          <a:noFill/>
        </p:spPr>
      </p:pic>
      <p:pic>
        <p:nvPicPr>
          <p:cNvPr id="1032" name="Picture 8" descr="http://www.teachersource.com/Images/Product/md/mir3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581400"/>
            <a:ext cx="2857500" cy="2476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wfu.edu/physics/demolabs/demos/avimov/optics/bbo_curved_mirrors/len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96154" cy="3429000"/>
          </a:xfrm>
          <a:prstGeom prst="rect">
            <a:avLst/>
          </a:prstGeom>
          <a:noFill/>
        </p:spPr>
      </p:pic>
      <p:pic>
        <p:nvPicPr>
          <p:cNvPr id="15362" name="Picture 2" descr="http://www.wfu.edu/physics/demolabs/demos/avimov/optics/bbo_curved_mirrors/le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0400" y="33528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 Mirror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Size: </a:t>
            </a:r>
          </a:p>
          <a:p>
            <a:pPr lvl="1"/>
            <a:r>
              <a:rPr lang="en-US" dirty="0" smtClean="0"/>
              <a:t>Same size as object</a:t>
            </a:r>
          </a:p>
          <a:p>
            <a:r>
              <a:rPr lang="en-US" dirty="0" smtClean="0"/>
              <a:t>Attitude: </a:t>
            </a:r>
          </a:p>
          <a:p>
            <a:pPr lvl="1"/>
            <a:r>
              <a:rPr lang="en-US" dirty="0" smtClean="0"/>
              <a:t>Upright</a:t>
            </a:r>
          </a:p>
          <a:p>
            <a:r>
              <a:rPr lang="en-US" dirty="0" smtClean="0"/>
              <a:t>Location: </a:t>
            </a:r>
          </a:p>
          <a:p>
            <a:pPr lvl="1"/>
            <a:r>
              <a:rPr lang="en-US" dirty="0" smtClean="0"/>
              <a:t>behind mirror</a:t>
            </a:r>
          </a:p>
          <a:p>
            <a:pPr lvl="1"/>
            <a:r>
              <a:rPr lang="en-US" dirty="0" smtClean="0"/>
              <a:t>Same distance from mirror as object</a:t>
            </a:r>
          </a:p>
          <a:p>
            <a:r>
              <a:rPr lang="en-US" dirty="0" smtClean="0"/>
              <a:t>Type of image</a:t>
            </a:r>
          </a:p>
          <a:p>
            <a:pPr lvl="1"/>
            <a:r>
              <a:rPr lang="en-US" dirty="0" smtClean="0"/>
              <a:t>virtual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websters-online-dictionary.org/images/wiki/wikipedia/commons/5/52/Mirr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57200"/>
            <a:ext cx="5715000" cy="5867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upload.vipulg.com/Physics/483/Chapter%2022_files/Chapter%2022-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77" y="1219200"/>
            <a:ext cx="9103123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educationalelectronicsusa.com/l/images/light-II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914400"/>
            <a:ext cx="5223595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educationalelectronicsusa.com/l/images/light-II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838200"/>
            <a:ext cx="6044268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Concave Mirror</a:t>
            </a:r>
            <a:br>
              <a:rPr lang="en-US" dirty="0" smtClean="0"/>
            </a:br>
            <a:r>
              <a:rPr lang="en-US" dirty="0" smtClean="0"/>
              <a:t>(object </a:t>
            </a:r>
            <a:r>
              <a:rPr lang="en-US" u="sng" dirty="0" smtClean="0"/>
              <a:t>closer</a:t>
            </a:r>
            <a:r>
              <a:rPr lang="en-US" dirty="0" smtClean="0"/>
              <a:t> than principal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Size: </a:t>
            </a:r>
          </a:p>
          <a:p>
            <a:pPr lvl="1"/>
            <a:r>
              <a:rPr lang="en-US" dirty="0" smtClean="0"/>
              <a:t>Larger than object</a:t>
            </a:r>
          </a:p>
          <a:p>
            <a:r>
              <a:rPr lang="en-US" dirty="0" smtClean="0"/>
              <a:t>Attitude: </a:t>
            </a:r>
          </a:p>
          <a:p>
            <a:pPr lvl="1"/>
            <a:r>
              <a:rPr lang="en-US" dirty="0" smtClean="0"/>
              <a:t>Upright</a:t>
            </a:r>
          </a:p>
          <a:p>
            <a:r>
              <a:rPr lang="en-US" dirty="0" smtClean="0"/>
              <a:t>Location: </a:t>
            </a:r>
          </a:p>
          <a:p>
            <a:pPr lvl="1"/>
            <a:r>
              <a:rPr lang="en-US" dirty="0" smtClean="0"/>
              <a:t>behind mirror</a:t>
            </a:r>
          </a:p>
          <a:p>
            <a:pPr lvl="1"/>
            <a:r>
              <a:rPr lang="en-US" dirty="0" smtClean="0"/>
              <a:t>Farther from mirror than object</a:t>
            </a:r>
          </a:p>
          <a:p>
            <a:r>
              <a:rPr lang="en-US" dirty="0" smtClean="0"/>
              <a:t>Type of image</a:t>
            </a:r>
          </a:p>
          <a:p>
            <a:pPr lvl="1"/>
            <a:r>
              <a:rPr lang="en-US" dirty="0" smtClean="0"/>
              <a:t>virtual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114</Words>
  <Application>Microsoft Office PowerPoint</Application>
  <PresentationFormat>On-screen Show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11.6 Using Curved Mirrors</vt:lpstr>
      <vt:lpstr>Slide 2</vt:lpstr>
      <vt:lpstr>Slide 3</vt:lpstr>
      <vt:lpstr>Plane Mirror</vt:lpstr>
      <vt:lpstr>Slide 5</vt:lpstr>
      <vt:lpstr>Slide 6</vt:lpstr>
      <vt:lpstr>Slide 7</vt:lpstr>
      <vt:lpstr>Slide 8</vt:lpstr>
      <vt:lpstr>Concave Mirror (object closer than principal focus</vt:lpstr>
      <vt:lpstr>Concave Mirror (object beyond than principal focus</vt:lpstr>
      <vt:lpstr>Convex Mirror 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11.6 Using Curved Mirrors</dc:title>
  <dc:creator>cmullin</dc:creator>
  <cp:lastModifiedBy>cmullin</cp:lastModifiedBy>
  <cp:revision>4</cp:revision>
  <dcterms:created xsi:type="dcterms:W3CDTF">2011-01-10T20:42:08Z</dcterms:created>
  <dcterms:modified xsi:type="dcterms:W3CDTF">2011-01-10T20:56:01Z</dcterms:modified>
</cp:coreProperties>
</file>