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0A2E0-F846-4FF3-8797-3883C28D77FE}" type="datetimeFigureOut">
              <a:rPr lang="en-US" smtClean="0"/>
              <a:pPr/>
              <a:t>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60B46-65E1-4141-8753-2B8713227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neuroscience.com/bargra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239000" cy="5569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embers.tripod.com/~tutor_me/book/images/budg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143000"/>
            <a:ext cx="5486400" cy="4525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57200" y="1339335"/>
            <a:ext cx="8229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Thirty people live in an apartment building.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Arial" charset="0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These are the following ages: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58, 30, 37, 36, 34, 49, 35, 40, 47, 47, 39, 54, 47, 48, 54, 50, 35, 40, 38, 47, 48, 34, 40, 46, 49, 47, 35, 48, 47, 46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Your first step should be: placing the values in numerical order.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30, 34, 34, 35, 35, 35, 36, 37, 38, 39, 40, 40, 40, 46, 46, 47, 47, 47, 47, 47, 47, 48, 48, 48, 49, 49, 50, 54, 54, 58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81200" y="-1"/>
            <a:ext cx="12115800" cy="757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-60960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14600" y="-30480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ideas…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Textbook pages:</a:t>
            </a:r>
          </a:p>
          <a:p>
            <a:pPr lvl="1"/>
            <a:r>
              <a:rPr lang="en-US" dirty="0" smtClean="0"/>
              <a:t>83</a:t>
            </a:r>
          </a:p>
          <a:p>
            <a:pPr lvl="1"/>
            <a:r>
              <a:rPr lang="en-US" dirty="0" smtClean="0"/>
              <a:t>85</a:t>
            </a:r>
          </a:p>
          <a:p>
            <a:pPr lvl="1"/>
            <a:r>
              <a:rPr lang="en-US" dirty="0" smtClean="0"/>
              <a:t>86</a:t>
            </a:r>
          </a:p>
          <a:p>
            <a:pPr lvl="1"/>
            <a:r>
              <a:rPr lang="en-US" dirty="0" smtClean="0"/>
              <a:t>88</a:t>
            </a:r>
          </a:p>
          <a:p>
            <a:pPr lvl="1"/>
            <a:r>
              <a:rPr lang="en-US" dirty="0" smtClean="0"/>
              <a:t>94</a:t>
            </a:r>
          </a:p>
          <a:p>
            <a:pPr lvl="1"/>
            <a:r>
              <a:rPr lang="en-US" dirty="0" smtClean="0"/>
              <a:t>96</a:t>
            </a:r>
          </a:p>
          <a:p>
            <a:pPr lvl="1"/>
            <a:r>
              <a:rPr lang="en-US" dirty="0" smtClean="0"/>
              <a:t>103</a:t>
            </a:r>
          </a:p>
          <a:p>
            <a:pPr lvl="1"/>
            <a:r>
              <a:rPr lang="en-US" dirty="0" smtClean="0"/>
              <a:t>105</a:t>
            </a:r>
          </a:p>
          <a:p>
            <a:pPr lvl="1"/>
            <a:r>
              <a:rPr lang="en-US" dirty="0" smtClean="0"/>
              <a:t>110-111</a:t>
            </a:r>
          </a:p>
          <a:p>
            <a:pPr lvl="1"/>
            <a:r>
              <a:rPr lang="en-US" dirty="0" smtClean="0"/>
              <a:t>114</a:t>
            </a:r>
          </a:p>
          <a:p>
            <a:pPr lvl="1"/>
            <a:r>
              <a:rPr lang="en-US" dirty="0" smtClean="0"/>
              <a:t>115</a:t>
            </a:r>
          </a:p>
          <a:p>
            <a:pPr lvl="1"/>
            <a:r>
              <a:rPr lang="en-US" dirty="0" smtClean="0"/>
              <a:t>119</a:t>
            </a:r>
          </a:p>
          <a:p>
            <a:pPr lvl="1"/>
            <a:r>
              <a:rPr lang="en-US" dirty="0" smtClean="0"/>
              <a:t>123</a:t>
            </a:r>
          </a:p>
          <a:p>
            <a:pPr lvl="1"/>
            <a:r>
              <a:rPr lang="en-US" dirty="0" smtClean="0"/>
              <a:t>124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athmastery.com/content/tables/graphic_elements/written_descriptions/tables-graphs-statistics_finding-the-range-median-and-mode-activity1_r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066800"/>
            <a:ext cx="5105400" cy="40191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plot</a:t>
            </a:r>
            <a:endParaRPr lang="en-US" dirty="0"/>
          </a:p>
        </p:txBody>
      </p:sp>
      <p:pic>
        <p:nvPicPr>
          <p:cNvPr id="5122" name="Picture 2" descr="http://www.mytestbook.com/images/Grade4/Math/284_2808_lineplo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81200"/>
            <a:ext cx="7162800" cy="4120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Mean, median and mode</a:t>
            </a:r>
            <a:endParaRPr lang="en-US" dirty="0"/>
          </a:p>
        </p:txBody>
      </p:sp>
      <p:pic>
        <p:nvPicPr>
          <p:cNvPr id="21506" name="Picture 2" descr="http://t2.gstatic.com/images?q=tbn:K0Vm-keR5yjsBM:http://www.tustin.k12.ca.us/cyberseminar/lineplot/line06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219200"/>
            <a:ext cx="6019800" cy="5016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176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Chapter 2 Project</vt:lpstr>
      <vt:lpstr>Slide 2</vt:lpstr>
      <vt:lpstr>Slide 3</vt:lpstr>
      <vt:lpstr>Slide 4</vt:lpstr>
      <vt:lpstr>Slide 5</vt:lpstr>
      <vt:lpstr>For more ideas…</vt:lpstr>
      <vt:lpstr>Slide 7</vt:lpstr>
      <vt:lpstr>Line plot</vt:lpstr>
      <vt:lpstr>Mean, median and mode</vt:lpstr>
      <vt:lpstr>Slide 10</vt:lpstr>
      <vt:lpstr>Slide 11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Project</dc:title>
  <dc:creator>cmullin</dc:creator>
  <cp:lastModifiedBy>cmullin</cp:lastModifiedBy>
  <cp:revision>5</cp:revision>
  <dcterms:created xsi:type="dcterms:W3CDTF">2011-01-03T23:34:54Z</dcterms:created>
  <dcterms:modified xsi:type="dcterms:W3CDTF">2011-01-04T05:12:30Z</dcterms:modified>
</cp:coreProperties>
</file>