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79" r:id="rId4"/>
    <p:sldId id="27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7195F-FC2D-4713-A000-22EC74F7CA21}" type="datetimeFigureOut">
              <a:rPr lang="en-US" smtClean="0"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00E1F4-5BA3-4394-879C-4F18EDF0FBD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0F83E16-634E-41E6-B563-215ED1A74C76}" type="slidenum">
              <a:rPr lang="en-US"/>
              <a:pPr/>
              <a:t>4</a:t>
            </a:fld>
            <a:endParaRPr lang="en-US"/>
          </a:p>
        </p:txBody>
      </p:sp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Characteristics of Living Things</a:t>
            </a:r>
            <a:endParaRPr lang="en-US" dirty="0" smtClean="0"/>
          </a:p>
          <a:p>
            <a:r>
              <a:rPr lang="en-US" dirty="0" smtClean="0"/>
              <a:t>(Text pages </a:t>
            </a:r>
            <a:r>
              <a:rPr lang="en-US" dirty="0" smtClean="0"/>
              <a:t>5</a:t>
            </a:r>
            <a:r>
              <a:rPr lang="en-US" dirty="0" smtClean="0"/>
              <a:t>-6)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can you tell that something is alive instead of not alive?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alaska.fws.gov/fire/role/unit1/images/I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90800"/>
            <a:ext cx="9181216" cy="3581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47800" y="762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smtClean="0"/>
              <a:t>What things in this picture are living or not living?  WHY?</a:t>
            </a:r>
            <a:endParaRPr lang="en-US" sz="3600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Characteristics of Living Things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5 characteristics of living </a:t>
            </a:r>
            <a:r>
              <a:rPr lang="en-US" dirty="0" smtClean="0"/>
              <a:t>things:</a:t>
            </a:r>
          </a:p>
          <a:p>
            <a:pPr lvl="1"/>
            <a:r>
              <a:rPr lang="en-US" sz="2400" dirty="0" smtClean="0"/>
              <a:t>Living things </a:t>
            </a:r>
            <a:r>
              <a:rPr lang="en-US" sz="2400" b="1" u="sng" dirty="0" smtClean="0"/>
              <a:t>respond</a:t>
            </a:r>
            <a:r>
              <a:rPr lang="en-US" sz="2400" dirty="0" smtClean="0"/>
              <a:t> to their environment</a:t>
            </a:r>
          </a:p>
          <a:p>
            <a:pPr lvl="1"/>
            <a:r>
              <a:rPr lang="en-US" sz="2400" dirty="0" smtClean="0"/>
              <a:t>Living </a:t>
            </a:r>
            <a:r>
              <a:rPr lang="en-US" sz="2400" dirty="0"/>
              <a:t>things </a:t>
            </a:r>
            <a:r>
              <a:rPr lang="en-US" sz="2400" b="1" u="sng" dirty="0"/>
              <a:t>need energy</a:t>
            </a:r>
          </a:p>
          <a:p>
            <a:pPr lvl="1"/>
            <a:r>
              <a:rPr lang="en-US" sz="2400" dirty="0"/>
              <a:t>Living things </a:t>
            </a:r>
            <a:r>
              <a:rPr lang="en-US" sz="2400" b="1" u="sng" dirty="0"/>
              <a:t>grow</a:t>
            </a:r>
          </a:p>
          <a:p>
            <a:pPr lvl="1"/>
            <a:r>
              <a:rPr lang="en-US" sz="2400" dirty="0"/>
              <a:t>Living things </a:t>
            </a:r>
            <a:r>
              <a:rPr lang="en-US" sz="2400" b="1" u="sng" dirty="0"/>
              <a:t>reproduce</a:t>
            </a:r>
          </a:p>
          <a:p>
            <a:pPr lvl="1"/>
            <a:r>
              <a:rPr lang="en-US" sz="2400" dirty="0"/>
              <a:t>Living things must </a:t>
            </a:r>
            <a:r>
              <a:rPr lang="en-US" sz="2400" b="1" u="sng" dirty="0"/>
              <a:t>get rid</a:t>
            </a:r>
            <a:br>
              <a:rPr lang="en-US" sz="2400" b="1" u="sng" dirty="0"/>
            </a:br>
            <a:r>
              <a:rPr lang="en-US" sz="2400" b="1" u="sng" dirty="0"/>
              <a:t>of waste</a:t>
            </a:r>
            <a:endParaRPr lang="en-US" b="1" u="sng" dirty="0"/>
          </a:p>
          <a:p>
            <a:pPr>
              <a:buFont typeface="Times" pitchFamily="1" charset="0"/>
              <a:buNone/>
            </a:pPr>
            <a:endParaRPr lang="en-US" dirty="0"/>
          </a:p>
        </p:txBody>
      </p:sp>
      <p:pic>
        <p:nvPicPr>
          <p:cNvPr id="1031" name="Picture 7" descr="whal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3429000"/>
            <a:ext cx="2393950" cy="2374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72</Words>
  <Application>Microsoft Office PowerPoint</Application>
  <PresentationFormat>On-screen Show (4:3)</PresentationFormat>
  <Paragraphs>14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1.1</vt:lpstr>
      <vt:lpstr>Big Idea</vt:lpstr>
      <vt:lpstr>Slide 3</vt:lpstr>
      <vt:lpstr>Characteristics of Living Things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cmullin</dc:creator>
  <cp:lastModifiedBy>cmullin</cp:lastModifiedBy>
  <cp:revision>41</cp:revision>
  <dcterms:created xsi:type="dcterms:W3CDTF">2010-09-15T17:08:14Z</dcterms:created>
  <dcterms:modified xsi:type="dcterms:W3CDTF">2010-09-27T21:35:09Z</dcterms:modified>
</cp:coreProperties>
</file>